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fa.com/news/2025/dec/09/annual-discipline-review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qe9volj-_XI?si=4gQQ9h8_IR5fQgdN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qe9volj-_XI?si=4gQQ9h8_IR5fQgdN" TargetMode="External"/><Relationship Id="rId4" Type="http://schemas.openxmlformats.org/officeDocument/2006/relationships/hyperlink" Target="http://www.thefa.com/news/2025/dec/09/annual-discipline-review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186606-E7B5-E262-83C0-CCA199F8B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258AE4-3DEA-362D-86DF-A0C54CEEC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830008-A9F3-AA36-3041-DC031F9B6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049AA6-82A9-D915-A0EE-184A05151CDA}"/>
              </a:ext>
            </a:extLst>
          </p:cNvPr>
          <p:cNvSpPr/>
          <p:nvPr/>
        </p:nvSpPr>
        <p:spPr>
          <a:xfrm>
            <a:off x="6943442" y="526698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2A0CA0D-95CF-8540-C19F-7FD59D53B78B}"/>
              </a:ext>
            </a:extLst>
          </p:cNvPr>
          <p:cNvSpPr/>
          <p:nvPr/>
        </p:nvSpPr>
        <p:spPr>
          <a:xfrm>
            <a:off x="6725866" y="551577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8458E4-F7F1-89E5-0DA5-2962160FC3B6}"/>
              </a:ext>
            </a:extLst>
          </p:cNvPr>
          <p:cNvSpPr/>
          <p:nvPr/>
        </p:nvSpPr>
        <p:spPr>
          <a:xfrm>
            <a:off x="6792515" y="590305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05098D-DABF-B3FD-9E31-2E28B317B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432775-1AEA-CD98-8AD0-83EA95A5E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9067C5-59D6-E404-D4A1-65F39747F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9714C7-DC7A-019B-7EB6-EC994E250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DD10BA-304F-F34F-5921-C7B04AD46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5BF366-BEEB-95C0-F90D-101566DDF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2FA9C0-7504-251E-6CFF-982AA0303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534BF1-586E-B298-28F0-C75ECC454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C2DB94-6418-610A-FC7F-C3B73B15C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C09CAF-8882-83BC-AF59-FBF54DD59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052EE2-0FE9-64DE-B398-3CBF7F9D6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6D40BF-E797-5598-77C3-6975469F5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4BA5D5-1824-B132-D2DE-903E1F9DE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56C833-0200-3D57-BE05-FB9E8B856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14A46FB-068B-DDBC-87C1-990CABE34560}"/>
              </a:ext>
            </a:extLst>
          </p:cNvPr>
          <p:cNvSpPr/>
          <p:nvPr/>
        </p:nvSpPr>
        <p:spPr>
          <a:xfrm>
            <a:off x="7442925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404D466-E5F6-C3C7-6291-648817FF3AAF}"/>
              </a:ext>
            </a:extLst>
          </p:cNvPr>
          <p:cNvSpPr/>
          <p:nvPr/>
        </p:nvSpPr>
        <p:spPr>
          <a:xfrm>
            <a:off x="7442924" y="1480959"/>
            <a:ext cx="2895891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FFF2F5A-A25D-CFD9-B455-ACBB21941D71}"/>
              </a:ext>
            </a:extLst>
          </p:cNvPr>
          <p:cNvSpPr/>
          <p:nvPr/>
        </p:nvSpPr>
        <p:spPr>
          <a:xfrm>
            <a:off x="7442925" y="2142874"/>
            <a:ext cx="2895890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</a:t>
            </a: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C619C1-BA8E-2752-9924-A183ED887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78C4CD-0DEE-519A-7735-59280BE13D8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83E4D55-609F-293F-CF88-2889CAFAC9C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EC21103-921B-64B2-067F-E12F665B81E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AB49F6C7-716D-6F7C-784F-9C9FC5E1023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10D0BC6C-EAC0-2FFC-1990-51B1AD2EAB0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527CDD-60A0-F638-D2F8-244071B46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FA27481-845C-FAA0-169F-C0B501944457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4E58629-EB1B-D608-BFF6-0C528B5BB19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BF0EA71-DE95-6D7D-0A0D-CE5D7496ED7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C6CB40-D843-F91B-2A20-C2F36A826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D1C7E9D-E845-1ED5-5043-C8C03071F16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059ED4D-C00A-8682-D90B-03D92B73D54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70C376D-0DCA-6A60-1E41-750F60535BC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2026-01-23 at 05 AM</Schedule_Date>
    <Delivery_Option xmlns="4aed504c-ebe7-463e-82c7-15fe6339b33a">Schedule Delivery</Delivery_Option>
    <Schedule_ID xmlns="4aed504c-ebe7-463e-82c7-15fe6339b33a">4598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2983FAF-3611-4F2E-8E12-14683F317C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1</Words>
  <Application>Microsoft Office PowerPoint</Application>
  <PresentationFormat>Custom</PresentationFormat>
  <Paragraphs>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Claire Mears</cp:lastModifiedBy>
  <cp:revision>21</cp:revision>
  <dcterms:created xsi:type="dcterms:W3CDTF">2022-03-08T17:50:39Z</dcterms:created>
  <dcterms:modified xsi:type="dcterms:W3CDTF">2026-01-26T16:57:12Z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