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68" r:id="rId7"/>
    <p:sldId id="257" r:id="rId8"/>
    <p:sldId id="269" r:id="rId9"/>
    <p:sldId id="270" r:id="rId10"/>
    <p:sldId id="271" r:id="rId11"/>
    <p:sldId id="272" r:id="rId12"/>
    <p:sldId id="267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2B20CD-122D-4E2C-BBE0-67EC1C73F78D}" v="10" dt="2025-07-02T09:23:30.8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XXd61R_lB8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theguardian.com/news/2025/sep/16/windrush-era-west-indian-sports-social-club-moss-side-manchester-housing-plan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XXd61R_lB8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theguardian.com/news/2025/sep/16/windrush-era-west-indian-sports-social-club-moss-side-manchester-housing-pla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27C57E-14F4-6325-7E29-4D2A0BC71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3CD8BD-87CC-D1B1-177F-BEF3EB99A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" y="0"/>
            <a:ext cx="10691807" cy="7559479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298677" y="6806260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hlinkClick r:id="rId4"/>
            <a:extLst>
              <a:ext uri="{FF2B5EF4-FFF2-40B4-BE49-F238E27FC236}">
                <a16:creationId xmlns:a16="http://schemas.microsoft.com/office/drawing/2014/main" id="{DA846CCF-AAF1-BB45-F5EE-11254ED76FC2}"/>
              </a:ext>
            </a:extLst>
          </p:cNvPr>
          <p:cNvSpPr txBox="1"/>
          <p:nvPr/>
        </p:nvSpPr>
        <p:spPr>
          <a:xfrm>
            <a:off x="6540724" y="6426754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8FC33-9F14-95CC-25B9-43161E189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AB12F4-4900-295A-D757-50C367165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98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C99C74-E048-D615-966F-DA3049819D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A8AB38-0694-AC7C-A330-78F447B7F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31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0F25A-04CB-CF6C-48E2-B72820D15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BB2128-5CA3-264C-0AC5-7D70B892E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12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85630-BFAD-68E5-D074-EEDFE9A12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A76544-3D75-9473-399D-B030BCD9C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558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1C8B23-8273-A853-A239-3469007F5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9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83287D09-52FC-26B1-D327-CE9001F0ACA9}"/>
              </a:ext>
            </a:extLst>
          </p:cNvPr>
          <p:cNvSpPr txBox="1"/>
          <p:nvPr/>
        </p:nvSpPr>
        <p:spPr>
          <a:xfrm>
            <a:off x="8390966" y="4745317"/>
            <a:ext cx="1930400" cy="1039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005EA406-4440-E334-28BF-E14543FF43AD}"/>
              </a:ext>
            </a:extLst>
          </p:cNvPr>
          <p:cNvSpPr txBox="1"/>
          <p:nvPr/>
        </p:nvSpPr>
        <p:spPr>
          <a:xfrm>
            <a:off x="8390965" y="3233270"/>
            <a:ext cx="2020047" cy="1386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17439407-E375-7D85-C5F9-A4686BE3A733}"/>
              </a:ext>
            </a:extLst>
          </p:cNvPr>
          <p:cNvSpPr/>
          <p:nvPr/>
        </p:nvSpPr>
        <p:spPr>
          <a:xfrm>
            <a:off x="5181600" y="6807200"/>
            <a:ext cx="2677459" cy="233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791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4121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purl.org/dc/terms/"/>
    <ds:schemaRef ds:uri="44790e13-f532-45ba-883a-ea4e13c1e09a"/>
    <ds:schemaRef ds:uri="http://schemas.microsoft.com/office/infopath/2007/PartnerControls"/>
    <ds:schemaRef ds:uri="2bba036e-3261-42ff-ac2c-3ab430ee1e45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6464F235-BF32-4314-85D5-F609F79844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Matt Hornsey</cp:lastModifiedBy>
  <cp:revision>50</cp:revision>
  <dcterms:created xsi:type="dcterms:W3CDTF">2022-03-08T17:50:39Z</dcterms:created>
  <dcterms:modified xsi:type="dcterms:W3CDTF">2025-10-21T08:22:37Z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