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newsnetwork.org/ai-glasses-for-dementia-sees-objects-with-labels-projected-on-lense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newsflare.com/video/849357/new-ai-glasses-for-dementia-sufferers-see-objects-and-project-prompts-onto-lense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newsflare.com/video/849357/new-ai-glasses-for-dementia-sufferers-see-objects-and-project-prompts-onto-lenses" TargetMode="External"/><Relationship Id="rId4" Type="http://schemas.openxmlformats.org/officeDocument/2006/relationships/hyperlink" Target="http://www.goodnewsnetwork.org/ai-glasses-for-dementia-sees-objects-with-labels-projected-on-lense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instagram.com/picturenewsprimary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06B69D-EBE6-88B0-D80A-DB21A6E91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9BA22E-0663-04F5-9335-2FDC095EC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F1C7A0-F87B-13FB-D1E0-731F5B25B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E0AF41-A3F0-B073-BE60-F897B536C4E4}"/>
              </a:ext>
            </a:extLst>
          </p:cNvPr>
          <p:cNvSpPr/>
          <p:nvPr/>
        </p:nvSpPr>
        <p:spPr>
          <a:xfrm>
            <a:off x="6909575" y="580839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D4C050-3BEB-F967-8547-8DEE52AD2E4A}"/>
              </a:ext>
            </a:extLst>
          </p:cNvPr>
          <p:cNvSpPr/>
          <p:nvPr/>
        </p:nvSpPr>
        <p:spPr>
          <a:xfrm>
            <a:off x="6691999" y="605718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7AC484A-9AA6-55D2-6CE8-028C0CF79CE6}"/>
              </a:ext>
            </a:extLst>
          </p:cNvPr>
          <p:cNvSpPr/>
          <p:nvPr/>
        </p:nvSpPr>
        <p:spPr>
          <a:xfrm>
            <a:off x="6758648" y="6444474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B8A1B-ACB4-9782-119B-D563D1BF0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21B4E-26BA-DD9F-DD44-A4568FEF5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FF5AE-3107-4005-1F67-CB0C471DD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AE5FC7-C83F-8D46-D79A-8FB938595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F48298-FF90-FAE4-1167-2772F6CF5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560E89-B335-8519-4189-CF6D4F3C5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093431-1CAB-BCD2-7A95-FAFB3CE09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7FB706-3836-682F-2D95-42BEA255D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5241B3-2B25-3552-43BA-58C71E782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95497B-0705-399F-86B5-A5405CB6E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DE324-E8EE-3F6B-2476-015744E7F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E9BD46-B811-8762-BD18-B144D0964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F25EC1-AF27-AE5A-67F9-2AD99883F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B6E6A-8495-9D95-FF7D-BBE06BDC7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78A6EE-4735-EE7F-411D-3FFDD435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2778BD-168C-CA5E-2870-CAE8F8454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39BA52-DAC2-5E0F-62EE-CCFD85A2E85D}"/>
              </a:ext>
            </a:extLst>
          </p:cNvPr>
          <p:cNvSpPr/>
          <p:nvPr/>
        </p:nvSpPr>
        <p:spPr>
          <a:xfrm>
            <a:off x="7406349" y="271185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EC607E-BDAE-A01E-CDEB-E509278BDFDC}"/>
              </a:ext>
            </a:extLst>
          </p:cNvPr>
          <p:cNvSpPr/>
          <p:nvPr/>
        </p:nvSpPr>
        <p:spPr>
          <a:xfrm>
            <a:off x="7406348" y="1602880"/>
            <a:ext cx="310360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F5634E3-1F94-136D-36CF-CA021438419D}"/>
              </a:ext>
            </a:extLst>
          </p:cNvPr>
          <p:cNvSpPr/>
          <p:nvPr/>
        </p:nvSpPr>
        <p:spPr>
          <a:xfrm>
            <a:off x="7406349" y="2236388"/>
            <a:ext cx="291169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6A05B-0D40-B13B-E314-13783C91F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0FBF65-2F09-070E-FF4A-401197E7FFF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C4AFFBF-4C1B-6BFE-0D6C-25A6D870666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36D4BBA-E416-31A6-982D-FD6AF4C567DE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DEBFD8E-8D4E-37F0-DB40-5FEE7BECF584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B3CBFFC5-5C09-DBF0-B87E-DA8CBA91ED3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C112D8-EF14-BF06-6A77-3BAB7E35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75180A-A9FC-879F-2C25-F117F4694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E3A288-0755-3A21-87D6-6E7348A82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07B7F50B-A38E-45BC-8599-94A8A2F1B469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5"/>
            <a:extLst>
              <a:ext uri="{FF2B5EF4-FFF2-40B4-BE49-F238E27FC236}">
                <a16:creationId xmlns:a16="http://schemas.microsoft.com/office/drawing/2014/main" id="{38D98EA3-AA3D-970E-3018-22C3AFE4E46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E04BB2E8-28E1-FB26-E285-F7126D9CC04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7CD9C3-EADE-F373-611D-FDEC78518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EE642AA-774E-DBFD-E935-30E1A7A193D6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F1F5F0D-03C3-991E-5A82-E049A829BA5C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AEDA7AF-CD00-8B26-8916-175583DC45E3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2026-04-24 at 05 AM</Schedule_Date>
    <Delivery_Option xmlns="4aed504c-ebe7-463e-82c7-15fe6339b33a">Schedule Delivery</Delivery_Option>
    <Schedule_ID xmlns="4aed504c-ebe7-463e-82c7-15fe6339b33a">4900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http://schemas.openxmlformats.org/package/2006/metadata/core-properties"/>
    <ds:schemaRef ds:uri="44790e13-f532-45ba-883a-ea4e13c1e09a"/>
    <ds:schemaRef ds:uri="http://purl.org/dc/terms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71810F-FCFC-469E-A641-9B6BCEDDB8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21</cp:revision>
  <dcterms:created xsi:type="dcterms:W3CDTF">2022-03-08T17:50:39Z</dcterms:created>
  <dcterms:modified xsi:type="dcterms:W3CDTF">2026-04-24T07:11:36Z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