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6" r:id="rId3"/>
    <p:sldId id="261" r:id="rId4"/>
    <p:sldId id="257" r:id="rId5"/>
    <p:sldId id="259" r:id="rId6"/>
    <p:sldId id="263" r:id="rId7"/>
    <p:sldId id="264"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6" d="100"/>
          <a:sy n="96" d="100"/>
        </p:scale>
        <p:origin x="1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739453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057352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519694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98B45E-5F73-42D1-AAAA-3CB1F140A3A7}"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883686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98B45E-5F73-42D1-AAAA-3CB1F140A3A7}" type="datetimeFigureOut">
              <a:rPr lang="en-GB" smtClean="0"/>
              <a:t>13/09/2026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11414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98B45E-5F73-42D1-AAAA-3CB1F140A3A7}" type="datetimeFigureOut">
              <a:rPr lang="en-GB" smtClean="0"/>
              <a:t>13/09/2026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4157019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98B45E-5F73-42D1-AAAA-3CB1F140A3A7}" type="datetimeFigureOut">
              <a:rPr lang="en-GB" smtClean="0"/>
              <a:t>13/09/2026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403750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98B45E-5F73-42D1-AAAA-3CB1F140A3A7}"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4261176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12B6D9-2CB1-4535-AF2B-4FD423EAEB27}" type="slidenum">
              <a:rPr lang="en-GB" smtClean="0"/>
              <a:t>‹#›</a:t>
            </a:fld>
            <a:endParaRPr lang="en-GB"/>
          </a:p>
        </p:txBody>
      </p:sp>
      <p:sp>
        <p:nvSpPr>
          <p:cNvPr id="5" name="Date Placeholder 4"/>
          <p:cNvSpPr>
            <a:spLocks noGrp="1"/>
          </p:cNvSpPr>
          <p:nvPr>
            <p:ph type="dt" sz="half" idx="10"/>
          </p:nvPr>
        </p:nvSpPr>
        <p:spPr/>
        <p:txBody>
          <a:bodyPr/>
          <a:lstStyle/>
          <a:p>
            <a:fld id="{4498B45E-5F73-42D1-AAAA-3CB1F140A3A7}" type="datetimeFigureOut">
              <a:rPr lang="en-GB" smtClean="0"/>
              <a:t>13/09/2026</a:t>
            </a:fld>
            <a:endParaRPr lang="en-GB"/>
          </a:p>
        </p:txBody>
      </p:sp>
    </p:spTree>
    <p:extLst>
      <p:ext uri="{BB962C8B-B14F-4D97-AF65-F5344CB8AC3E}">
        <p14:creationId xmlns:p14="http://schemas.microsoft.com/office/powerpoint/2010/main" val="429250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2982954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1057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3815234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97567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7221113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1845748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98B45E-5F73-42D1-AAAA-3CB1F140A3A7}"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12B6D9-2CB1-4535-AF2B-4FD423EAEB27}" type="slidenum">
              <a:rPr lang="en-GB" smtClean="0"/>
              <a:t>‹#›</a:t>
            </a:fld>
            <a:endParaRPr lang="en-GB"/>
          </a:p>
        </p:txBody>
      </p:sp>
    </p:spTree>
    <p:extLst>
      <p:ext uri="{BB962C8B-B14F-4D97-AF65-F5344CB8AC3E}">
        <p14:creationId xmlns:p14="http://schemas.microsoft.com/office/powerpoint/2010/main" val="3040163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498B45E-5F73-42D1-AAAA-3CB1F140A3A7}" type="datetimeFigureOut">
              <a:rPr lang="en-GB" smtClean="0"/>
              <a:t>13/09/2026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412B6D9-2CB1-4535-AF2B-4FD423EAEB27}" type="slidenum">
              <a:rPr lang="en-GB" smtClean="0"/>
              <a:t>‹#›</a:t>
            </a:fld>
            <a:endParaRPr lang="en-GB"/>
          </a:p>
        </p:txBody>
      </p:sp>
    </p:spTree>
    <p:extLst>
      <p:ext uri="{BB962C8B-B14F-4D97-AF65-F5344CB8AC3E}">
        <p14:creationId xmlns:p14="http://schemas.microsoft.com/office/powerpoint/2010/main" val="399313175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latin typeface="Twinkl" pitchFamily="2" charset="0"/>
              </a:rPr>
              <a:t>Meet the Teacher</a:t>
            </a:r>
          </a:p>
        </p:txBody>
      </p:sp>
      <p:sp>
        <p:nvSpPr>
          <p:cNvPr id="3" name="Subtitle 2"/>
          <p:cNvSpPr>
            <a:spLocks noGrp="1"/>
          </p:cNvSpPr>
          <p:nvPr>
            <p:ph type="subTitle" idx="1"/>
          </p:nvPr>
        </p:nvSpPr>
        <p:spPr/>
        <p:txBody>
          <a:bodyPr/>
          <a:lstStyle/>
          <a:p>
            <a:r>
              <a:rPr lang="en-GB" dirty="0">
                <a:latin typeface="Twinkl" pitchFamily="2" charset="0"/>
              </a:rPr>
              <a:t>Nursery September 2026</a:t>
            </a:r>
          </a:p>
        </p:txBody>
      </p:sp>
    </p:spTree>
    <p:extLst>
      <p:ext uri="{BB962C8B-B14F-4D97-AF65-F5344CB8AC3E}">
        <p14:creationId xmlns:p14="http://schemas.microsoft.com/office/powerpoint/2010/main" val="612408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46C12-10D4-5D87-0E8E-86E65947C887}"/>
              </a:ext>
            </a:extLst>
          </p:cNvPr>
          <p:cNvSpPr>
            <a:spLocks noGrp="1"/>
          </p:cNvSpPr>
          <p:nvPr>
            <p:ph type="title"/>
          </p:nvPr>
        </p:nvSpPr>
        <p:spPr/>
        <p:txBody>
          <a:bodyPr/>
          <a:lstStyle/>
          <a:p>
            <a:r>
              <a:rPr lang="en-GB" dirty="0"/>
              <a:t>Our EYFS Vision</a:t>
            </a:r>
          </a:p>
        </p:txBody>
      </p:sp>
      <p:sp>
        <p:nvSpPr>
          <p:cNvPr id="4" name="Rectangle 1">
            <a:extLst>
              <a:ext uri="{FF2B5EF4-FFF2-40B4-BE49-F238E27FC236}">
                <a16:creationId xmlns:a16="http://schemas.microsoft.com/office/drawing/2014/main" id="{EC815E4C-0678-2B90-B365-91D7DD2F086B}"/>
              </a:ext>
            </a:extLst>
          </p:cNvPr>
          <p:cNvSpPr>
            <a:spLocks noGrp="1" noChangeArrowheads="1"/>
          </p:cNvSpPr>
          <p:nvPr>
            <p:ph idx="1"/>
          </p:nvPr>
        </p:nvSpPr>
        <p:spPr bwMode="auto">
          <a:xfrm>
            <a:off x="677334" y="39163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descr="A poster with text and images&#10;&#10;AI-generated content may be incorrect.">
            <a:extLst>
              <a:ext uri="{FF2B5EF4-FFF2-40B4-BE49-F238E27FC236}">
                <a16:creationId xmlns:a16="http://schemas.microsoft.com/office/drawing/2014/main" id="{F00BC7D3-818C-B834-D4C8-BFD2344CBFA7}"/>
              </a:ext>
            </a:extLst>
          </p:cNvPr>
          <p:cNvPicPr>
            <a:picLocks noChangeAspect="1"/>
          </p:cNvPicPr>
          <p:nvPr/>
        </p:nvPicPr>
        <p:blipFill>
          <a:blip r:embed="rId2"/>
          <a:stretch>
            <a:fillRect/>
          </a:stretch>
        </p:blipFill>
        <p:spPr>
          <a:xfrm>
            <a:off x="1194316" y="1436826"/>
            <a:ext cx="7992447" cy="5328298"/>
          </a:xfrm>
          <a:prstGeom prst="rect">
            <a:avLst/>
          </a:prstGeom>
        </p:spPr>
      </p:pic>
    </p:spTree>
    <p:extLst>
      <p:ext uri="{BB962C8B-B14F-4D97-AF65-F5344CB8AC3E}">
        <p14:creationId xmlns:p14="http://schemas.microsoft.com/office/powerpoint/2010/main" val="739138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Rhythm of the day</a:t>
            </a:r>
          </a:p>
        </p:txBody>
      </p:sp>
      <p:sp>
        <p:nvSpPr>
          <p:cNvPr id="3" name="Content Placeholder 2"/>
          <p:cNvSpPr>
            <a:spLocks noGrp="1"/>
          </p:cNvSpPr>
          <p:nvPr>
            <p:ph idx="1"/>
          </p:nvPr>
        </p:nvSpPr>
        <p:spPr/>
        <p:txBody>
          <a:bodyPr/>
          <a:lstStyle/>
          <a:p>
            <a:r>
              <a:rPr lang="en-GB" dirty="0">
                <a:latin typeface="Twinkl" pitchFamily="2" charset="0"/>
              </a:rPr>
              <a:t>8:30am/12:30pm-The children come in and sit on the carpet for registration, we sing our Hello song and practise our counting. We then go into family groups for Maths and Phonics (Aspect 1-Sound discrimination)</a:t>
            </a:r>
          </a:p>
          <a:p>
            <a:r>
              <a:rPr lang="en-GB" dirty="0">
                <a:latin typeface="Twinkl" pitchFamily="2" charset="0"/>
              </a:rPr>
              <a:t>10am/2pm-Snack</a:t>
            </a:r>
          </a:p>
          <a:p>
            <a:r>
              <a:rPr lang="en-GB" dirty="0">
                <a:latin typeface="Twinkl" pitchFamily="2" charset="0"/>
              </a:rPr>
              <a:t>11am/3pm-Story. </a:t>
            </a:r>
          </a:p>
          <a:p>
            <a:r>
              <a:rPr lang="en-GB" dirty="0">
                <a:latin typeface="Twinkl" pitchFamily="2" charset="0"/>
              </a:rPr>
              <a:t>Home time.</a:t>
            </a:r>
          </a:p>
        </p:txBody>
      </p:sp>
      <p:pic>
        <p:nvPicPr>
          <p:cNvPr id="1030" name="Picture 6" descr="SupersonicPhonicFriends (@FriendsPhonic) / Twitt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10467" y="3169921"/>
            <a:ext cx="2163535" cy="3461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39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Tapestry and the school App</a:t>
            </a:r>
          </a:p>
        </p:txBody>
      </p:sp>
      <p:sp>
        <p:nvSpPr>
          <p:cNvPr id="3" name="Content Placeholder 2"/>
          <p:cNvSpPr>
            <a:spLocks noGrp="1"/>
          </p:cNvSpPr>
          <p:nvPr>
            <p:ph idx="1"/>
          </p:nvPr>
        </p:nvSpPr>
        <p:spPr>
          <a:xfrm>
            <a:off x="583474" y="1593669"/>
            <a:ext cx="8690528" cy="4447693"/>
          </a:xfrm>
        </p:spPr>
        <p:txBody>
          <a:bodyPr/>
          <a:lstStyle/>
          <a:p>
            <a:pPr marL="0" indent="0">
              <a:buNone/>
            </a:pPr>
            <a:endParaRPr lang="en-GB" dirty="0">
              <a:latin typeface="Twinkl" pitchFamily="2" charset="0"/>
            </a:endParaRPr>
          </a:p>
          <a:p>
            <a:r>
              <a:rPr lang="en-GB" dirty="0">
                <a:latin typeface="Twinkl" pitchFamily="2" charset="0"/>
              </a:rPr>
              <a:t>Does everybody have access to Tapestry? If not, come and see us.</a:t>
            </a:r>
          </a:p>
          <a:p>
            <a:r>
              <a:rPr lang="en-GB" dirty="0">
                <a:latin typeface="Twinkl" pitchFamily="2" charset="0"/>
              </a:rPr>
              <a:t>Please feel free to put photographs and videos up! Your child will love sharing these with their friends.</a:t>
            </a:r>
          </a:p>
          <a:p>
            <a:r>
              <a:rPr lang="en-GB" dirty="0">
                <a:latin typeface="Twinkl" pitchFamily="2" charset="0"/>
              </a:rPr>
              <a:t>Please make sure that you have signed up to the school app, you will receive messages about school events etc.</a:t>
            </a:r>
          </a:p>
        </p:txBody>
      </p:sp>
      <p:pic>
        <p:nvPicPr>
          <p:cNvPr id="3074" name="Picture 2" descr="Tapestry Online Learning Journal - Home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5883" y="4371341"/>
            <a:ext cx="1785710" cy="178571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SchoolApp – Apps on Google Pl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3748" y="4550131"/>
            <a:ext cx="2115004" cy="1032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84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Uniform</a:t>
            </a:r>
            <a:r>
              <a:rPr lang="en-GB" dirty="0"/>
              <a:t> </a:t>
            </a:r>
          </a:p>
        </p:txBody>
      </p:sp>
      <p:sp>
        <p:nvSpPr>
          <p:cNvPr id="3" name="Content Placeholder 2"/>
          <p:cNvSpPr>
            <a:spLocks noGrp="1"/>
          </p:cNvSpPr>
          <p:nvPr>
            <p:ph idx="1"/>
          </p:nvPr>
        </p:nvSpPr>
        <p:spPr>
          <a:xfrm>
            <a:off x="677334" y="1567543"/>
            <a:ext cx="8596668" cy="4473819"/>
          </a:xfrm>
        </p:spPr>
        <p:txBody>
          <a:bodyPr/>
          <a:lstStyle/>
          <a:p>
            <a:r>
              <a:rPr lang="en-GB" dirty="0">
                <a:latin typeface="Twinkl" pitchFamily="2" charset="0"/>
              </a:rPr>
              <a:t>Children should be wearing uniform in line with the rest of the school.</a:t>
            </a:r>
          </a:p>
          <a:p>
            <a:r>
              <a:rPr lang="en-GB" dirty="0">
                <a:latin typeface="Twinkl" pitchFamily="2" charset="0"/>
              </a:rPr>
              <a:t>Names on everything please.</a:t>
            </a:r>
          </a:p>
          <a:p>
            <a:r>
              <a:rPr lang="en-GB" dirty="0">
                <a:latin typeface="Twinkl" pitchFamily="2" charset="0"/>
              </a:rPr>
              <a:t>Coats and wellies.</a:t>
            </a:r>
          </a:p>
          <a:p>
            <a:r>
              <a:rPr lang="en-GB" dirty="0">
                <a:latin typeface="Twinkl" pitchFamily="2" charset="0"/>
              </a:rPr>
              <a:t>Please encourage children to be independent, can you encourage them to put their own shoes and coats on themselves. </a:t>
            </a:r>
          </a:p>
          <a:p>
            <a:r>
              <a:rPr lang="en-GB">
                <a:latin typeface="Twinkl" pitchFamily="2" charset="0"/>
              </a:rPr>
              <a:t>Passwords. </a:t>
            </a:r>
            <a:endParaRPr lang="en-GB" dirty="0">
              <a:latin typeface="Twinkl" pitchFamily="2" charset="0"/>
            </a:endParaRPr>
          </a:p>
        </p:txBody>
      </p:sp>
      <p:pic>
        <p:nvPicPr>
          <p:cNvPr id="2062" name="Picture 14" descr="How%20to%20help%20a%20child%20put%20their%20shoes%20on%20the%20right%20feet%2C%20Montessori%20toddler%20at%20How%20we%20Montessori%2C%20pegs%20and%20stickers%20Otto%2025%20month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4188618"/>
            <a:ext cx="2573292" cy="1929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76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Interests and learning</a:t>
            </a:r>
          </a:p>
        </p:txBody>
      </p:sp>
      <p:sp>
        <p:nvSpPr>
          <p:cNvPr id="3" name="Content Placeholder 2"/>
          <p:cNvSpPr>
            <a:spLocks noGrp="1"/>
          </p:cNvSpPr>
          <p:nvPr>
            <p:ph idx="1"/>
          </p:nvPr>
        </p:nvSpPr>
        <p:spPr>
          <a:xfrm>
            <a:off x="677334" y="1593669"/>
            <a:ext cx="8596668" cy="4447693"/>
          </a:xfrm>
        </p:spPr>
        <p:txBody>
          <a:bodyPr/>
          <a:lstStyle/>
          <a:p>
            <a:r>
              <a:rPr lang="en-GB" dirty="0">
                <a:latin typeface="Twinkl" pitchFamily="2" charset="0"/>
              </a:rPr>
              <a:t>You will receive a weekly update on Tapestry about what the children have been interested in that week. It will also tell you what aspects of Maths and phonics we will be focusing on.</a:t>
            </a:r>
          </a:p>
          <a:p>
            <a:r>
              <a:rPr lang="en-GB" dirty="0">
                <a:latin typeface="Twinkl" pitchFamily="2" charset="0"/>
              </a:rPr>
              <a:t>Keep a look out for the what the interests are, we always love to have parents in to share their skills and knowledge too!</a:t>
            </a:r>
          </a:p>
        </p:txBody>
      </p:sp>
      <p:pic>
        <p:nvPicPr>
          <p:cNvPr id="5122" name="Picture 2" descr="glitter-toddler-h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5782" y="3940028"/>
            <a:ext cx="4216491" cy="2529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814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dirty="0">
                <a:latin typeface="Twinkl" pitchFamily="2" charset="0"/>
              </a:rPr>
              <a:t>Speech and Language in EYFS</a:t>
            </a:r>
          </a:p>
        </p:txBody>
      </p:sp>
      <p:sp>
        <p:nvSpPr>
          <p:cNvPr id="3" name="Content Placeholder 2"/>
          <p:cNvSpPr>
            <a:spLocks noGrp="1"/>
          </p:cNvSpPr>
          <p:nvPr>
            <p:ph idx="1"/>
          </p:nvPr>
        </p:nvSpPr>
        <p:spPr>
          <a:xfrm>
            <a:off x="564776" y="1600201"/>
            <a:ext cx="8709226" cy="4441162"/>
          </a:xfrm>
        </p:spPr>
        <p:txBody>
          <a:bodyPr>
            <a:normAutofit/>
          </a:bodyPr>
          <a:lstStyle/>
          <a:p>
            <a:pPr marL="0" indent="0">
              <a:buNone/>
            </a:pPr>
            <a:r>
              <a:rPr lang="en-US" dirty="0">
                <a:latin typeface="Twinkl" pitchFamily="2" charset="0"/>
              </a:rPr>
              <a:t>At Greswold, we are placing a strong emphasis on language and communication in the Early Years Foundation Stage (EYFS).</a:t>
            </a:r>
          </a:p>
          <a:p>
            <a:r>
              <a:rPr lang="en-US" dirty="0">
                <a:latin typeface="Twinkl" pitchFamily="2" charset="0"/>
              </a:rPr>
              <a:t>As stated by the Department for Education (2022), "Communication and language is a prime area in the EYFS, meaning it serves as a key foundation for all other areas of development."</a:t>
            </a:r>
          </a:p>
          <a:p>
            <a:pPr marL="0" indent="0">
              <a:buNone/>
            </a:pPr>
            <a:r>
              <a:rPr lang="en-US" dirty="0">
                <a:latin typeface="Twinkl" pitchFamily="2" charset="0"/>
              </a:rPr>
              <a:t>Here are some key initiatives:</a:t>
            </a:r>
          </a:p>
          <a:p>
            <a:r>
              <a:rPr lang="en-US" b="1" dirty="0">
                <a:latin typeface="Twinkl" pitchFamily="2" charset="0"/>
              </a:rPr>
              <a:t>Book of the Week</a:t>
            </a:r>
            <a:r>
              <a:rPr lang="en-US" dirty="0">
                <a:latin typeface="Twinkl" pitchFamily="2" charset="0"/>
              </a:rPr>
              <a:t>: Carefully planned selections that focus on key language development.</a:t>
            </a:r>
          </a:p>
          <a:p>
            <a:r>
              <a:rPr lang="en-US" b="1" dirty="0">
                <a:latin typeface="Twinkl" pitchFamily="2" charset="0"/>
              </a:rPr>
              <a:t>Talking Time</a:t>
            </a:r>
            <a:r>
              <a:rPr lang="en-US" dirty="0">
                <a:latin typeface="Twinkl" pitchFamily="2" charset="0"/>
              </a:rPr>
              <a:t>: designed to support language development through small group activities and books, with a universal approach.</a:t>
            </a:r>
          </a:p>
          <a:p>
            <a:r>
              <a:rPr lang="en-US" b="1" dirty="0">
                <a:latin typeface="Twinkl" pitchFamily="2" charset="0"/>
              </a:rPr>
              <a:t>Book Share</a:t>
            </a:r>
            <a:r>
              <a:rPr lang="en-US" dirty="0">
                <a:latin typeface="Twinkl" pitchFamily="2" charset="0"/>
              </a:rPr>
              <a:t>: Launching after half-term to further promote language engagement.</a:t>
            </a:r>
          </a:p>
          <a:p>
            <a:pPr marL="0" indent="0">
              <a:buNone/>
            </a:pPr>
            <a:endParaRPr lang="en-GB" dirty="0"/>
          </a:p>
          <a:p>
            <a:endParaRPr lang="en-GB" dirty="0"/>
          </a:p>
          <a:p>
            <a:pPr marL="0" indent="0">
              <a:buNone/>
            </a:pPr>
            <a:endParaRPr lang="en-GB" dirty="0"/>
          </a:p>
        </p:txBody>
      </p:sp>
    </p:spTree>
    <p:extLst>
      <p:ext uri="{BB962C8B-B14F-4D97-AF65-F5344CB8AC3E}">
        <p14:creationId xmlns:p14="http://schemas.microsoft.com/office/powerpoint/2010/main" val="3298009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Upcoming events </a:t>
            </a:r>
          </a:p>
        </p:txBody>
      </p:sp>
      <p:sp>
        <p:nvSpPr>
          <p:cNvPr id="3" name="Content Placeholder 2"/>
          <p:cNvSpPr>
            <a:spLocks noGrp="1"/>
          </p:cNvSpPr>
          <p:nvPr>
            <p:ph idx="1"/>
          </p:nvPr>
        </p:nvSpPr>
        <p:spPr/>
        <p:txBody>
          <a:bodyPr/>
          <a:lstStyle/>
          <a:p>
            <a:r>
              <a:rPr lang="en-GB" dirty="0">
                <a:latin typeface="Twinkl" pitchFamily="2" charset="0"/>
              </a:rPr>
              <a:t>Parent, Teacher consultations-TBC</a:t>
            </a:r>
          </a:p>
          <a:p>
            <a:r>
              <a:rPr lang="en-GB" dirty="0">
                <a:latin typeface="Twinkl" pitchFamily="2" charset="0"/>
              </a:rPr>
              <a:t>Christmas Performances-</a:t>
            </a:r>
            <a:r>
              <a:rPr lang="en-US" dirty="0">
                <a:latin typeface="Twinkl" pitchFamily="2" charset="0"/>
              </a:rPr>
              <a:t>Mon 30</a:t>
            </a:r>
            <a:r>
              <a:rPr lang="en-US" baseline="30000" dirty="0">
                <a:latin typeface="Twinkl" pitchFamily="2" charset="0"/>
              </a:rPr>
              <a:t>th</a:t>
            </a:r>
            <a:r>
              <a:rPr lang="en-US" dirty="0">
                <a:latin typeface="Twinkl" pitchFamily="2" charset="0"/>
              </a:rPr>
              <a:t> Nov @ 10.30(M,T,W, am) Wed 2</a:t>
            </a:r>
            <a:r>
              <a:rPr lang="en-US" baseline="30000" dirty="0">
                <a:latin typeface="Twinkl" pitchFamily="2" charset="0"/>
              </a:rPr>
              <a:t>nd</a:t>
            </a:r>
            <a:r>
              <a:rPr lang="en-US" dirty="0">
                <a:latin typeface="Twinkl" pitchFamily="2" charset="0"/>
              </a:rPr>
              <a:t> Dec @ 2.15 (</a:t>
            </a:r>
            <a:r>
              <a:rPr lang="en-US" dirty="0" err="1">
                <a:latin typeface="Twinkl" pitchFamily="2" charset="0"/>
              </a:rPr>
              <a:t>W,Th,F</a:t>
            </a:r>
            <a:r>
              <a:rPr lang="en-US" dirty="0">
                <a:latin typeface="Twinkl" pitchFamily="2" charset="0"/>
              </a:rPr>
              <a:t>, pm)</a:t>
            </a:r>
            <a:endParaRPr lang="en-GB" dirty="0">
              <a:latin typeface="Twinkl" pitchFamily="2" charset="0"/>
            </a:endParaRPr>
          </a:p>
        </p:txBody>
      </p:sp>
      <p:pic>
        <p:nvPicPr>
          <p:cNvPr id="6146" name="Picture 2" descr="5 creative print calendar ideas - drup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8891" y="4653990"/>
            <a:ext cx="3105604" cy="1878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20317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12244</TotalTime>
  <Words>389</Words>
  <Application>Microsoft Office PowerPoint</Application>
  <PresentationFormat>Widescreen</PresentationFormat>
  <Paragraphs>33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Trebuchet MS</vt:lpstr>
      <vt:lpstr>Twinkl</vt:lpstr>
      <vt:lpstr>Wingdings 3</vt:lpstr>
      <vt:lpstr>Facet</vt:lpstr>
      <vt:lpstr>Meet the Teacher</vt:lpstr>
      <vt:lpstr>Our EYFS Vision</vt:lpstr>
      <vt:lpstr>Rhythm of the day</vt:lpstr>
      <vt:lpstr>Tapestry and the school App</vt:lpstr>
      <vt:lpstr>Uniform </vt:lpstr>
      <vt:lpstr>Interests and learning</vt:lpstr>
      <vt:lpstr> Speech and Language in EYFS</vt:lpstr>
      <vt:lpstr>Upcoming events </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Laura Rowe</dc:creator>
  <cp:lastModifiedBy>Vicki Powell</cp:lastModifiedBy>
  <cp:revision>31</cp:revision>
  <dcterms:created xsi:type="dcterms:W3CDTF">2022-09-21T10:39:52Z</dcterms:created>
  <dcterms:modified xsi:type="dcterms:W3CDTF">2026-09-13T14:11:33Z</dcterms:modified>
</cp:coreProperties>
</file>