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news.yahoo.com/stake-brazil-welcomes-cop30-climate-092925164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shorts/7tnoFcf2Lj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shorts/7tnoFcf2Ljg" TargetMode="External"/><Relationship Id="rId4" Type="http://schemas.openxmlformats.org/officeDocument/2006/relationships/hyperlink" Target="https://uk.news.yahoo.com/stake-brazil-welcomes-cop30-climate-092925164.html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signs&#10;&#10;AI-generated content may be incorrect.">
            <a:extLst>
              <a:ext uri="{FF2B5EF4-FFF2-40B4-BE49-F238E27FC236}">
                <a16:creationId xmlns:a16="http://schemas.microsoft.com/office/drawing/2014/main" id="{9B868818-E155-E93E-F27D-1167720C8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700C25-4D7C-D783-2CA7-F1BF70C55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conference&#10;&#10;AI-generated content may be incorrect.">
            <a:extLst>
              <a:ext uri="{FF2B5EF4-FFF2-40B4-BE49-F238E27FC236}">
                <a16:creationId xmlns:a16="http://schemas.microsoft.com/office/drawing/2014/main" id="{C524B5F2-1867-1610-0F22-72841A3A9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B843A93-6FFB-50EB-6512-4F111A4792AC}"/>
              </a:ext>
            </a:extLst>
          </p:cNvPr>
          <p:cNvSpPr/>
          <p:nvPr/>
        </p:nvSpPr>
        <p:spPr>
          <a:xfrm>
            <a:off x="6870290" y="563877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E77CCB0-E6A7-C215-3215-7A08B4B81D51}"/>
              </a:ext>
            </a:extLst>
          </p:cNvPr>
          <p:cNvSpPr/>
          <p:nvPr/>
        </p:nvSpPr>
        <p:spPr>
          <a:xfrm>
            <a:off x="6634833" y="591577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53F37EF-6B09-15E3-946B-A82B8C0160A3}"/>
              </a:ext>
            </a:extLst>
          </p:cNvPr>
          <p:cNvSpPr/>
          <p:nvPr/>
        </p:nvSpPr>
        <p:spPr>
          <a:xfrm>
            <a:off x="6768131" y="622005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25986F-9944-D70B-7A62-FBF4F1530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D5624E8-6036-03FE-3294-51A4491BC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D16BC2-A80A-29BB-718E-B4D6F37D8A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D6C209-00DC-DD18-5229-C09EF7752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7BFEC8-CF4C-8737-D6C1-84E8DF5014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B17670-CC12-B11F-1AF4-F98AC19F03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1D3366CE-B3FC-C85A-1EC2-B5C37A666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855F41-B920-90E2-0B31-C530201EA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DFEE898B-F5A2-8B2A-683A-960610EE7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925E7B-1715-0031-4429-0B4E138D0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0CB439-867A-C38D-79A3-15230A4E3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1EF244-8FBE-7387-2447-5921A8805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8925DD-C912-8089-250E-3C9E1E490E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A17F68-9A7A-CE6C-D37E-A0F894DFA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7B790BF-3D3D-8C2B-C8C9-2E2B68F1A131}"/>
              </a:ext>
            </a:extLst>
          </p:cNvPr>
          <p:cNvSpPr/>
          <p:nvPr/>
        </p:nvSpPr>
        <p:spPr>
          <a:xfrm>
            <a:off x="7406349" y="2720685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2941870-6FCD-9682-4F83-F046EF652D1F}"/>
              </a:ext>
            </a:extLst>
          </p:cNvPr>
          <p:cNvSpPr/>
          <p:nvPr/>
        </p:nvSpPr>
        <p:spPr>
          <a:xfrm>
            <a:off x="7406348" y="1651647"/>
            <a:ext cx="2871507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46EF258-5D51-C2E0-3FD8-05F0ECDC2A03}"/>
              </a:ext>
            </a:extLst>
          </p:cNvPr>
          <p:cNvSpPr/>
          <p:nvPr/>
        </p:nvSpPr>
        <p:spPr>
          <a:xfrm>
            <a:off x="7406349" y="2206134"/>
            <a:ext cx="2871506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1634C9-7DDB-956F-50BC-890E276E7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761416B-D10C-9FB7-142F-CF3C86B0E387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AF5C7FC-FF74-C659-88FB-6E8D291EF5CE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FD0A73C-F621-1B47-8408-DB3BE61924E3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5AE8BCC-A8A9-76C0-06F6-DCDB9C09424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F7F69B4-6EF6-02A3-B985-6AB70BBCA4A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A1120FBC-3199-41AE-0E3F-F6013B909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698C355-154C-20BD-B3BB-6417506B615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814A00F-FD9E-5016-84C4-8FC5470793C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B809B24-D2E0-146E-10AC-4C9E0B3723E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7FED1503-DA12-9B6C-5467-F820B67E4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BB5A483-5411-6231-6A8F-D4AAD6DC3B7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B2E93E9-8AE7-366B-36C1-2D74EF9A067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20B2168-8E8E-BACE-33B5-7C0487D92BDD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2025-11-07 at 06 AM</Schedule_Date>
    <Delivery_Option xmlns="4aed504c-ebe7-463e-82c7-15fe6339b33a">Schedule Delivery</Delivery_Option>
    <Schedule_ID xmlns="4aed504c-ebe7-463e-82c7-15fe6339b33a">4392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147FFAA1-7254-4FE4-BD03-FB236D6F87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20</cp:revision>
  <dcterms:created xsi:type="dcterms:W3CDTF">2022-03-08T17:50:39Z</dcterms:created>
  <dcterms:modified xsi:type="dcterms:W3CDTF">2025-11-07T08:13:37Z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