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C15966-519E-454E-BF04-D58606491903}" v="3" dt="2025-10-22T08:55:55.1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70821201eg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94YQ3el6LMc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94YQ3el6LMc" TargetMode="External"/><Relationship Id="rId4" Type="http://schemas.openxmlformats.org/officeDocument/2006/relationships/hyperlink" Target="http://www.bbc.com/news/articles/c70821201eg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up her hands&#10;&#10;AI-generated content may be incorrect.">
            <a:extLst>
              <a:ext uri="{FF2B5EF4-FFF2-40B4-BE49-F238E27FC236}">
                <a16:creationId xmlns:a16="http://schemas.microsoft.com/office/drawing/2014/main" id="{FA049FD8-5E29-A550-B1CC-70A8DCEBE0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tage with a flag and a microphone&#10;&#10;AI-generated content may be incorrect.">
            <a:extLst>
              <a:ext uri="{FF2B5EF4-FFF2-40B4-BE49-F238E27FC236}">
                <a16:creationId xmlns:a16="http://schemas.microsoft.com/office/drawing/2014/main" id="{2F7FA3CB-04E1-3DEC-310E-579559C993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flag&#10;&#10;AI-generated content may be incorrect.">
            <a:extLst>
              <a:ext uri="{FF2B5EF4-FFF2-40B4-BE49-F238E27FC236}">
                <a16:creationId xmlns:a16="http://schemas.microsoft.com/office/drawing/2014/main" id="{9DEB14D4-B1F4-D8A3-E9EA-41BAA8DD1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8AC9223-32E5-DB4E-2E20-CBE17EB3E865}"/>
              </a:ext>
            </a:extLst>
          </p:cNvPr>
          <p:cNvSpPr/>
          <p:nvPr/>
        </p:nvSpPr>
        <p:spPr>
          <a:xfrm>
            <a:off x="6894674" y="581562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D73E274-68DD-B21E-73CA-EA3A1403EB16}"/>
              </a:ext>
            </a:extLst>
          </p:cNvPr>
          <p:cNvSpPr/>
          <p:nvPr/>
        </p:nvSpPr>
        <p:spPr>
          <a:xfrm>
            <a:off x="6677098" y="606441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1197ECB-ACD0-AC41-2FA9-1E0023D70172}"/>
              </a:ext>
            </a:extLst>
          </p:cNvPr>
          <p:cNvSpPr/>
          <p:nvPr/>
        </p:nvSpPr>
        <p:spPr>
          <a:xfrm>
            <a:off x="6743747" y="645169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77E4969B-05A1-4BAB-9D7B-22176C2CB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07AC7BE1-7090-1FDE-81BF-393C21AC0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picture of a person&#10;&#10;AI-generated content may be incorrect.">
            <a:extLst>
              <a:ext uri="{FF2B5EF4-FFF2-40B4-BE49-F238E27FC236}">
                <a16:creationId xmlns:a16="http://schemas.microsoft.com/office/drawing/2014/main" id="{CF39BA3F-06C3-B02A-71BE-F665ACBC9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74A3845-7C4B-F95E-70E3-D4DB52C18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images of people and text&#10;&#10;AI-generated content may be incorrect.">
            <a:extLst>
              <a:ext uri="{FF2B5EF4-FFF2-40B4-BE49-F238E27FC236}">
                <a16:creationId xmlns:a16="http://schemas.microsoft.com/office/drawing/2014/main" id="{EBF7C48D-EBD9-944C-1FDC-FC9B979C5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tage with a flag and a microphone&#10;&#10;AI-generated content may be incorrect.">
            <a:extLst>
              <a:ext uri="{FF2B5EF4-FFF2-40B4-BE49-F238E27FC236}">
                <a16:creationId xmlns:a16="http://schemas.microsoft.com/office/drawing/2014/main" id="{22DF6100-FEA1-7C33-384D-D3D92D1BB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globe and a cartoon character&#10;&#10;AI-generated content may be incorrect.">
            <a:extLst>
              <a:ext uri="{FF2B5EF4-FFF2-40B4-BE49-F238E27FC236}">
                <a16:creationId xmlns:a16="http://schemas.microsoft.com/office/drawing/2014/main" id="{A767CB8F-5FD8-55B6-F64E-ADAECD865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26CA7BE6-DC5C-502E-3788-2864C3A42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732A6755-94C7-F43A-289D-0848E764C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720EAF12-9188-1C56-FCEE-6F2104F6B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25213237-7E45-C54F-CC63-19FE78FE3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08C4C605-4FF1-1113-937A-5AECD21E6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papers&#10;&#10;AI-generated content may be incorrect.">
            <a:extLst>
              <a:ext uri="{FF2B5EF4-FFF2-40B4-BE49-F238E27FC236}">
                <a16:creationId xmlns:a16="http://schemas.microsoft.com/office/drawing/2014/main" id="{6212A4F2-1A32-2C8C-4B34-275C4960C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everal pages of a newspaper&#10;&#10;AI-generated content may be incorrect.">
            <a:extLst>
              <a:ext uri="{FF2B5EF4-FFF2-40B4-BE49-F238E27FC236}">
                <a16:creationId xmlns:a16="http://schemas.microsoft.com/office/drawing/2014/main" id="{5A99C8E7-8FCC-26C0-820E-B5F15CB27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6076830B-8EA6-826B-EE8D-7B02D7D9C111}"/>
              </a:ext>
            </a:extLst>
          </p:cNvPr>
          <p:cNvSpPr/>
          <p:nvPr/>
        </p:nvSpPr>
        <p:spPr>
          <a:xfrm>
            <a:off x="7406349" y="235567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A0C4D895-8D4B-240B-DEF7-1CB3D27EEBE6}"/>
              </a:ext>
            </a:extLst>
          </p:cNvPr>
          <p:cNvSpPr/>
          <p:nvPr/>
        </p:nvSpPr>
        <p:spPr>
          <a:xfrm>
            <a:off x="7406349" y="1602879"/>
            <a:ext cx="2675802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440B1A69-2A9A-57E2-683A-4BC36A03C4FA}"/>
              </a:ext>
            </a:extLst>
          </p:cNvPr>
          <p:cNvSpPr/>
          <p:nvPr/>
        </p:nvSpPr>
        <p:spPr>
          <a:xfrm>
            <a:off x="7406349" y="1942355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flag&#10;&#10;AI-generated content may be incorrect.">
            <a:extLst>
              <a:ext uri="{FF2B5EF4-FFF2-40B4-BE49-F238E27FC236}">
                <a16:creationId xmlns:a16="http://schemas.microsoft.com/office/drawing/2014/main" id="{595A19B4-8DB4-BD0D-19AA-0C1CED7A7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EAC426F-DA45-7C65-5249-D0AFEACAC8E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7B51CC4-EC24-8F26-50E8-1E7B8BF6984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BDBE840-85C7-6DF0-9A23-C2BFED25F19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612363E-8ECB-96FC-46A8-F8D62C7879C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1E2DA25-63CB-AAD1-02F8-DDBD10B6B78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9369886C-FD7C-44C9-FC0B-318F9DCBC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D882893-FAAF-02F5-F64F-83A887546C5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2C8A068-AE7C-BA05-23AF-0B146B4C7D6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649C34B-22F6-FA13-BAF1-4FFF473DAB1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5935A26-F613-948F-ED88-2D9DDE82F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9FFEEBC-949F-325E-D57F-017F28B54D2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154678A-3955-8222-0EA2-814752A8BFA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D643405-C856-95BB-9B4B-F2468CB77B55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2025-10-24 at 05 AM</Schedule_Date>
    <Delivery_Option xmlns="4aed504c-ebe7-463e-82c7-15fe6339b33a">Schedule Delivery</Delivery_Option>
    <Schedule_ID xmlns="4aed504c-ebe7-463e-82c7-15fe6339b33a">4349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C0A3A9CE-3AB4-4198-A1CE-23D21CF286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44790e13-f532-45ba-883a-ea4e13c1e09a"/>
    <ds:schemaRef ds:uri="2bba036e-3261-42ff-ac2c-3ab430ee1e45"/>
    <ds:schemaRef ds:uri="http://schemas.microsoft.com/office/2006/metadata/properties"/>
    <ds:schemaRef ds:uri="http://purl.org/dc/elements/1.1/"/>
    <ds:schemaRef ds:uri="http://www.w3.org/XML/1998/namespace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20</cp:revision>
  <dcterms:created xsi:type="dcterms:W3CDTF">2022-03-08T17:50:39Z</dcterms:created>
  <dcterms:modified xsi:type="dcterms:W3CDTF">2025-10-24T08:13:58Z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