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4oZqTDZ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vxe05M3Lwg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vxe05M3Lwgo" TargetMode="External"/><Relationship Id="rId4" Type="http://schemas.openxmlformats.org/officeDocument/2006/relationships/hyperlink" Target="http://bit.ly/4oZqTDZ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35CF0E05-5F25-F556-EE36-6A7866136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in a street&#10;&#10;AI-generated content may be incorrect.">
            <a:extLst>
              <a:ext uri="{FF2B5EF4-FFF2-40B4-BE49-F238E27FC236}">
                <a16:creationId xmlns:a16="http://schemas.microsoft.com/office/drawing/2014/main" id="{1D5D4BFA-620B-3542-42F2-849C5B32C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tanding next to a ballot box&#10;&#10;AI-generated content may be incorrect.">
            <a:extLst>
              <a:ext uri="{FF2B5EF4-FFF2-40B4-BE49-F238E27FC236}">
                <a16:creationId xmlns:a16="http://schemas.microsoft.com/office/drawing/2014/main" id="{C5F0D1B0-E05E-4936-D57A-16431E6FE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9268870-9882-628C-6424-0B3DD14CA695}"/>
              </a:ext>
            </a:extLst>
          </p:cNvPr>
          <p:cNvSpPr/>
          <p:nvPr/>
        </p:nvSpPr>
        <p:spPr>
          <a:xfrm>
            <a:off x="6882482" y="516363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98865C-D66F-4433-DEFC-6DEAB3F9FDF1}"/>
              </a:ext>
            </a:extLst>
          </p:cNvPr>
          <p:cNvSpPr/>
          <p:nvPr/>
        </p:nvSpPr>
        <p:spPr>
          <a:xfrm>
            <a:off x="6635214" y="546756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71D998-736B-332A-9B9D-7E83ABBC439F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711ED80-27AE-43CD-012B-FF23162F3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00060FD-01A2-7E84-0A1A-D2EED08DC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&#10;&#10;AI-generated content may be incorrect.">
            <a:extLst>
              <a:ext uri="{FF2B5EF4-FFF2-40B4-BE49-F238E27FC236}">
                <a16:creationId xmlns:a16="http://schemas.microsoft.com/office/drawing/2014/main" id="{0A69A23D-ED6E-1BD5-193F-B7FE2EB78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pictures of kids&#10;&#10;AI-generated content may be incorrect.">
            <a:extLst>
              <a:ext uri="{FF2B5EF4-FFF2-40B4-BE49-F238E27FC236}">
                <a16:creationId xmlns:a16="http://schemas.microsoft.com/office/drawing/2014/main" id="{E6098334-72A9-698C-DD76-F7F31E56D7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3E41AC50-E94A-B06A-349D-2CFC792A1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in a street&#10;&#10;AI-generated content may be incorrect.">
            <a:extLst>
              <a:ext uri="{FF2B5EF4-FFF2-40B4-BE49-F238E27FC236}">
                <a16:creationId xmlns:a16="http://schemas.microsoft.com/office/drawing/2014/main" id="{C1120A4B-5C5D-8571-3EB0-2F12C71D9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AD7A96AE-6F22-3A97-C555-15232968F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602297-4C20-1DD1-53DE-D49767536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41870041-41C8-BC0E-35C4-C713F91DC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980E576B-F965-B66B-C843-6771F3CA5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view&#10;&#10;AI-generated content may be incorrect.">
            <a:extLst>
              <a:ext uri="{FF2B5EF4-FFF2-40B4-BE49-F238E27FC236}">
                <a16:creationId xmlns:a16="http://schemas.microsoft.com/office/drawing/2014/main" id="{56BFC9D2-5AA7-AD9E-D9D9-E33AC09FE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37ACF348-CE41-2795-AEAE-581646133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screenshots&#10;&#10;AI-generated content may be incorrect.">
            <a:extLst>
              <a:ext uri="{FF2B5EF4-FFF2-40B4-BE49-F238E27FC236}">
                <a16:creationId xmlns:a16="http://schemas.microsoft.com/office/drawing/2014/main" id="{5A626504-7E3F-15D7-A632-0A3FCAE93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69186AC7-633F-C8B6-D400-7E078B305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9370EA6-BFAD-ECC1-3A11-2A1CB0FA02EB}"/>
              </a:ext>
            </a:extLst>
          </p:cNvPr>
          <p:cNvSpPr/>
          <p:nvPr/>
        </p:nvSpPr>
        <p:spPr>
          <a:xfrm>
            <a:off x="7406349" y="2276811"/>
            <a:ext cx="1918403" cy="2015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EA52A55-5E3F-7F02-8FE3-6EFD8CF01034}"/>
              </a:ext>
            </a:extLst>
          </p:cNvPr>
          <p:cNvSpPr/>
          <p:nvPr/>
        </p:nvSpPr>
        <p:spPr>
          <a:xfrm>
            <a:off x="7406349" y="1602879"/>
            <a:ext cx="2333074" cy="201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5CDE39F-BE38-F8CD-DEE0-89DAD78628AF}"/>
              </a:ext>
            </a:extLst>
          </p:cNvPr>
          <p:cNvSpPr/>
          <p:nvPr/>
        </p:nvSpPr>
        <p:spPr>
          <a:xfrm>
            <a:off x="7363818" y="1917573"/>
            <a:ext cx="2418135" cy="2015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erson holding a sign&#10;&#10;AI-generated content may be incorrect.">
            <a:extLst>
              <a:ext uri="{FF2B5EF4-FFF2-40B4-BE49-F238E27FC236}">
                <a16:creationId xmlns:a16="http://schemas.microsoft.com/office/drawing/2014/main" id="{869CEB65-0C4B-B01A-F69D-0971F3C0C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E5B1CCF-AB07-CBD5-9BF6-8A87EC0E3CC3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5D48C5A-17B6-625C-E780-A7D0CA25006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49AF64D-E4BE-65D5-385E-C3A7346E9F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6B3DA7B8-E305-0AA0-8CAF-D29CE30C231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F051A3C4-84DA-20F5-11C0-49207025D28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E76E3988-0529-B039-A93D-B8E0769F0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2F3B33F-BECE-389B-F183-2766E5000EC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D592076-D976-4F67-7DA6-475D0F04B4C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8688F72-75C8-4732-BAA7-36916FF135A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giraffes and text&#10;&#10;AI-generated content may be incorrect.">
            <a:extLst>
              <a:ext uri="{FF2B5EF4-FFF2-40B4-BE49-F238E27FC236}">
                <a16:creationId xmlns:a16="http://schemas.microsoft.com/office/drawing/2014/main" id="{DCC3A31C-AFC9-25CB-5EA4-D304C72F3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4BC37A-B083-E56A-66E3-837C6B2ECB2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4B1308B-5E17-C27D-99AC-23F81D88215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FC1DF22-B88F-D6D1-A257-7029C750C11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2025-09-12 at 05 AM</Schedule_Date>
    <Delivery_Option xmlns="4aed504c-ebe7-463e-82c7-15fe6339b33a">Schedule Delivery</Delivery_Option>
    <Schedule_ID xmlns="4aed504c-ebe7-463e-82c7-15fe6339b33a">4182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C7FD9F-B78B-40DB-9982-06D75CDD6751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2025-09-09T12:00:10Z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