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7" r:id="rId23"/>
    <p:sldId id="286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998AC-8AE4-497B-8272-7611CF00B5A1}" v="1" dt="2025-11-12T09:08:35.846"/>
    <p1510:client id="{F68EE5CE-6130-4331-B40F-27662DA88335}" v="1" dt="2025-11-12T11:42:17.0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news.yahoo.com/nike-wants-us-ready-age-210200410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gI0YVPTYqH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gI0YVPTYqHk" TargetMode="External"/><Relationship Id="rId4" Type="http://schemas.openxmlformats.org/officeDocument/2006/relationships/hyperlink" Target="https://uk.news.yahoo.com/nike-wants-us-ready-age-210200410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B258EE-4952-B7E6-B771-AA41BFD23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DE3C14-14D7-11B2-5A77-1F7BFD1A6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2B9592-C9A2-38AF-59BE-7F6419DD4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D4FED34-D7C4-C283-889C-5AC42A2A5044}"/>
              </a:ext>
            </a:extLst>
          </p:cNvPr>
          <p:cNvSpPr/>
          <p:nvPr/>
        </p:nvSpPr>
        <p:spPr>
          <a:xfrm>
            <a:off x="6919058" y="515725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7F475D5-BFEE-4B84-C1C2-381F6848507D}"/>
              </a:ext>
            </a:extLst>
          </p:cNvPr>
          <p:cNvSpPr/>
          <p:nvPr/>
        </p:nvSpPr>
        <p:spPr>
          <a:xfrm>
            <a:off x="6701482" y="540604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1095E10-A952-E638-1C2A-9CDD062F8CE0}"/>
              </a:ext>
            </a:extLst>
          </p:cNvPr>
          <p:cNvSpPr/>
          <p:nvPr/>
        </p:nvSpPr>
        <p:spPr>
          <a:xfrm>
            <a:off x="6768131" y="579333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F94642-F5D1-8217-0B25-5D9E0FD9D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70E133-B194-F2F5-C06B-50EDB38CA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243198-72B7-46DC-A2DF-A3894399B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EEB598-D54C-C9D9-FC6B-D4E3ABE73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2197BA-31AF-7FDC-F874-1B6640070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 with a prosthetic leg&#10;&#10;AI-generated content may be incorrect.">
            <a:extLst>
              <a:ext uri="{FF2B5EF4-FFF2-40B4-BE49-F238E27FC236}">
                <a16:creationId xmlns:a16="http://schemas.microsoft.com/office/drawing/2014/main" id="{05368C46-166B-3BB4-76FE-F873A2706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2364DE-4E80-D5F0-61F9-12BF2C4A3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B48819-DE97-5BA1-7AFD-329A17DA9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3EB79-5C03-F010-3E56-25484B3C7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3016EC-BF54-E6D0-1D19-95E26518B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60DD3-DA7C-E032-EF12-4968C3292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69F85C-6E9A-E20C-6883-B27DB957C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B2DC4A20-3625-19ED-6667-6F56ABD45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EB4048-DC00-3CB0-9EA4-B571BC9CE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07A8F14C-E963-63E1-EBBD-FFD0708C32D9}"/>
              </a:ext>
            </a:extLst>
          </p:cNvPr>
          <p:cNvSpPr/>
          <p:nvPr/>
        </p:nvSpPr>
        <p:spPr>
          <a:xfrm>
            <a:off x="7406348" y="27118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35293078-1C92-CCF5-8846-BF105BCD2E45}"/>
              </a:ext>
            </a:extLst>
          </p:cNvPr>
          <p:cNvSpPr/>
          <p:nvPr/>
        </p:nvSpPr>
        <p:spPr>
          <a:xfrm>
            <a:off x="7406348" y="1602879"/>
            <a:ext cx="301781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A74CD519-49F6-308F-8C97-3A044B2FD224}"/>
              </a:ext>
            </a:extLst>
          </p:cNvPr>
          <p:cNvSpPr/>
          <p:nvPr/>
        </p:nvSpPr>
        <p:spPr>
          <a:xfrm>
            <a:off x="7406349" y="2157366"/>
            <a:ext cx="3154075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168CFD-922B-0BAD-FEE3-FE9CF7901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4DE5753-3A36-A529-A81D-30F8864A3F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4623AF6-33A1-84B5-6EEA-1C8050FBD2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BA8B671-249E-0017-4B8B-B756057242D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8C55921-5EB5-1BFD-8CB6-900B6696DE3F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5584E90-F9C6-15D5-734B-0D13D7927EC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9D0A22-ADF1-91A0-9938-E3DBAB229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DD03AFF-4DD1-6D67-69F7-8BA193E816D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EF67101-CC4E-78A0-F3D1-F61FEE04EAC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1328F0E-47F1-9024-D211-28F3A9A5081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B029E-1D07-7B9B-3824-21FB4DD8F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0DDA1CC-A755-29E7-C819-24512C9A12F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FA2E7D1-C7DA-63F7-85D9-F214039C5E7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1758F15-46E4-CBE0-D1A1-8FAC94347DC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2025-11-14 at 06 AM</Schedule_Date>
    <Delivery_Option xmlns="4aed504c-ebe7-463e-82c7-15fe6339b33a">Schedule Delivery</Delivery_Option>
    <Schedule_ID xmlns="4aed504c-ebe7-463e-82c7-15fe6339b33a">4419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terms/"/>
    <ds:schemaRef ds:uri="2bba036e-3261-42ff-ac2c-3ab430ee1e45"/>
    <ds:schemaRef ds:uri="http://purl.org/dc/dcmitype/"/>
    <ds:schemaRef ds:uri="http://schemas.microsoft.com/office/2006/documentManagement/types"/>
    <ds:schemaRef ds:uri="http://schemas.microsoft.com/office/2006/metadata/properties"/>
    <ds:schemaRef ds:uri="44790e13-f532-45ba-883a-ea4e13c1e09a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0981632F-886C-4FB4-9932-0BBDBCA197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Matt Hornsey</cp:lastModifiedBy>
  <cp:revision>20</cp:revision>
  <dcterms:created xsi:type="dcterms:W3CDTF">2022-03-08T17:50:39Z</dcterms:created>
  <dcterms:modified xsi:type="dcterms:W3CDTF">2025-11-14T09:47:42Z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