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.uk/entry/david-attenborough-100th-birthday-bbc-documentaries_uk_6996ee85e4b0f4c9ebc104b2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64R2MYUt39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64R2MYUt394" TargetMode="External"/><Relationship Id="rId4" Type="http://schemas.openxmlformats.org/officeDocument/2006/relationships/hyperlink" Target="http://www.huffingtonpost.co.uk/entry/david-attenborough-100th-birthday-bbc-documentaries_uk_6996ee85e4b0f4c9ebc104b2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E616F9-CC96-1722-4DD6-0ADE260ED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A20DA2-4537-A66F-167D-A634BDDC6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648749-7A41-B7D8-C854-95FFDA291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AD8A176-1FEA-F0F2-9A30-9642E0FD749C}"/>
              </a:ext>
            </a:extLst>
          </p:cNvPr>
          <p:cNvSpPr/>
          <p:nvPr/>
        </p:nvSpPr>
        <p:spPr>
          <a:xfrm>
            <a:off x="6943441" y="528810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4B85E2-A7A7-906E-28BC-284B8F93A7C2}"/>
              </a:ext>
            </a:extLst>
          </p:cNvPr>
          <p:cNvSpPr/>
          <p:nvPr/>
        </p:nvSpPr>
        <p:spPr>
          <a:xfrm>
            <a:off x="6592567" y="556510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E30D0D1-B12A-F0CB-9AFB-3BEA61AE2361}"/>
              </a:ext>
            </a:extLst>
          </p:cNvPr>
          <p:cNvSpPr/>
          <p:nvPr/>
        </p:nvSpPr>
        <p:spPr>
          <a:xfrm>
            <a:off x="6792515" y="58420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832B2F-BA96-1144-1501-15902C9AE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1951B6-9CF2-EA84-BE68-8F98E99E8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17BF66-FA98-33CB-5F31-14686C9C8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2E99BA-8836-BA0B-1482-CD399D428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41F40-13C1-FEDD-F9E6-57AFE6A61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5BF5EC-2399-EB4B-A4EF-D7ECBE2C3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990362-AB0A-626E-45A5-14E9CC741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C92F6-2F35-EA60-C549-CDF608B48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958F3-FE86-DBD0-7E19-D53375863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B87CBC-4ECE-E16F-E5A5-E9DC2DCF9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A57E4-4403-71FF-33BC-F63A77BC0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BF4D5D-B4FC-DD12-6E28-70D1DE90F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F0AC3C-D943-4DB9-CCA2-B91E6126A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A2B6B9-69C2-8BAB-73FF-8B7DA5F9D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6E87DC8-B11C-52B8-C985-302159957833}"/>
              </a:ext>
            </a:extLst>
          </p:cNvPr>
          <p:cNvSpPr/>
          <p:nvPr/>
        </p:nvSpPr>
        <p:spPr>
          <a:xfrm>
            <a:off x="7406348" y="27612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7817E4B-220E-1736-5BDC-1898EDCBAE56}"/>
              </a:ext>
            </a:extLst>
          </p:cNvPr>
          <p:cNvSpPr/>
          <p:nvPr/>
        </p:nvSpPr>
        <p:spPr>
          <a:xfrm>
            <a:off x="7406348" y="1679391"/>
            <a:ext cx="277622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5896EC6-196D-AC43-BED9-C4F7098EF488}"/>
              </a:ext>
            </a:extLst>
          </p:cNvPr>
          <p:cNvSpPr/>
          <p:nvPr/>
        </p:nvSpPr>
        <p:spPr>
          <a:xfrm>
            <a:off x="7406348" y="228183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571E97-C74E-94F9-F9DA-DA1B2CD4E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47C87E-3EF3-DB94-6EB5-5C864EB54F6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1D3FA71-181B-DA79-2B1B-44307AD91A1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29DC41-DFBA-42F8-C32C-CAC5E2C49269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CBB659D-C77B-07ED-1D11-38408D3035B1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D50CF9E4-81BA-BDDD-8161-087551F61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D46A03-AA85-745A-62BB-A62F96CC5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9F0DA753-19FA-CF4E-165C-C4E5D214FBA3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74A54E30-52B7-1D12-E61C-DE6F8D19A34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E02C84D-9B96-63A8-5A3C-EA84C1F575B8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27F715-8105-28F6-A54D-91BAD6B1E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265E26C5-FF63-62CB-384B-3FB39FDFEAD1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2A2C1AB-80C4-E0A9-6AF8-A2E13F5A815A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6FE8B274-F431-5F26-4433-8C76A2E35EB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2026-05-01 at 05 AM</Schedule_Date>
    <Delivery_Option xmlns="4aed504c-ebe7-463e-82c7-15fe6339b33a">Schedule Delivery</Delivery_Option>
    <Schedule_ID xmlns="4aed504c-ebe7-463e-82c7-15fe6339b33a">4921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44790e13-f532-45ba-883a-ea4e13c1e09a"/>
    <ds:schemaRef ds:uri="http://purl.org/dc/elements/1.1/"/>
    <ds:schemaRef ds:uri="http://purl.org/dc/dcmitype/"/>
    <ds:schemaRef ds:uri="http://schemas.openxmlformats.org/package/2006/metadata/core-properties"/>
    <ds:schemaRef ds:uri="http://purl.org/dc/terms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E5FA71B-353B-4846-9991-DB63F92C96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23</cp:revision>
  <dcterms:created xsi:type="dcterms:W3CDTF">2022-03-08T17:50:39Z</dcterms:created>
  <dcterms:modified xsi:type="dcterms:W3CDTF">2026-05-01T14:34:52Z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