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E95F97-8CA9-4187-815B-AE35CF4CEE47}" v="4" dt="2026-02-18T14:25:57.8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144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kyatnightmagazine.com/news/when-will-artemis-ii-launch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watch?v=lPyl6d2FJGw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lPyl6d2FJGw" TargetMode="External"/><Relationship Id="rId4" Type="http://schemas.openxmlformats.org/officeDocument/2006/relationships/hyperlink" Target="http://www.skyatnightmagazine.com/news/when-will-artemis-ii-launch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BC17E5-65CD-3834-42B6-A0E3C7A2D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AB5CC0-5C69-5F17-5539-95BEF206C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13A568-5C23-1E44-48F9-72D0484FBE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473ECA6-5678-AC06-44FE-6608DDA95E7D}"/>
              </a:ext>
            </a:extLst>
          </p:cNvPr>
          <p:cNvSpPr/>
          <p:nvPr/>
        </p:nvSpPr>
        <p:spPr>
          <a:xfrm>
            <a:off x="6829472" y="5458791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F9FFF79-A86B-8115-9176-7268C8F7CDFD}"/>
              </a:ext>
            </a:extLst>
          </p:cNvPr>
          <p:cNvSpPr/>
          <p:nvPr/>
        </p:nvSpPr>
        <p:spPr>
          <a:xfrm>
            <a:off x="6701482" y="5735789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8E169D5-5525-C833-9A96-462654C815C7}"/>
              </a:ext>
            </a:extLst>
          </p:cNvPr>
          <p:cNvSpPr/>
          <p:nvPr/>
        </p:nvSpPr>
        <p:spPr>
          <a:xfrm>
            <a:off x="6768131" y="601278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642EE5-85E8-3F81-E0E4-7882B42792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C71D9AA-5E8F-8B2D-0FCE-9355F32BF9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6BED02-D3DD-09D9-DAB7-70B2E1DA7B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3CE297-B11A-0C76-1EE7-4CA615E7D9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F33542-03FC-F7EB-AA53-5719224DE2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49DBD2-4B71-6A56-FB67-2598747013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7FD6A7-381B-1204-3FCC-68823D8F9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571968-A30A-D50B-FBE7-9B6112E3C4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C8C683-9600-FA48-3A16-8E00124428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1B848C-683E-34BD-D7E8-F6BC888791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61B640-1CD8-368F-0EB9-C540BEBC4D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782A99-9140-063C-374F-C4A865E79C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BACC84-0434-EAC6-91CF-736A177CF1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F6C3BB-E51C-2C1D-CBCA-E471E7BA2A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B6A4CD2-915B-0D29-B75E-B3E748C66715}"/>
              </a:ext>
            </a:extLst>
          </p:cNvPr>
          <p:cNvSpPr/>
          <p:nvPr/>
        </p:nvSpPr>
        <p:spPr>
          <a:xfrm>
            <a:off x="7406349" y="2732658"/>
            <a:ext cx="1918403" cy="3031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8E58AC6-1F1B-5245-A9DC-5AC2DD6CCC9C}"/>
              </a:ext>
            </a:extLst>
          </p:cNvPr>
          <p:cNvSpPr/>
          <p:nvPr/>
        </p:nvSpPr>
        <p:spPr>
          <a:xfrm>
            <a:off x="7406348" y="1602879"/>
            <a:ext cx="2700819" cy="3709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B33E815-49BB-4388-0065-247E9DC88E00}"/>
              </a:ext>
            </a:extLst>
          </p:cNvPr>
          <p:cNvSpPr/>
          <p:nvPr/>
        </p:nvSpPr>
        <p:spPr>
          <a:xfrm>
            <a:off x="7406349" y="2157366"/>
            <a:ext cx="3285464" cy="476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C052AE-10B5-831A-4AE0-DA5E5961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29C8F5AB-332E-8083-EBA7-374E2687DA1F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4"/>
            <a:extLst>
              <a:ext uri="{FF2B5EF4-FFF2-40B4-BE49-F238E27FC236}">
                <a16:creationId xmlns:a16="http://schemas.microsoft.com/office/drawing/2014/main" id="{12C09228-4AF8-C6F8-7AC8-3BF176F99F7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267BF2F6-3DD0-312D-A117-006644AA2562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hlinkClick r:id="rId6"/>
            <a:extLst>
              <a:ext uri="{FF2B5EF4-FFF2-40B4-BE49-F238E27FC236}">
                <a16:creationId xmlns:a16="http://schemas.microsoft.com/office/drawing/2014/main" id="{6F2A88F8-8662-ED44-54BE-E89B79B5D260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hlinkClick r:id="rId6"/>
            <a:extLst>
              <a:ext uri="{FF2B5EF4-FFF2-40B4-BE49-F238E27FC236}">
                <a16:creationId xmlns:a16="http://schemas.microsoft.com/office/drawing/2014/main" id="{0851051E-9B05-6738-DC95-910C2F6A06A3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D0741B-6379-DF98-B9D8-430761AB9D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BA359BF-7CEE-823B-C27B-9EFB0C0B7C9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3EC0970-5B1C-C319-7282-8E0A6412CEBE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185062C-6B41-0B46-B3B7-56B71A3D19DC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3BD044-58C3-9E3B-16C5-3972FA1DF9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832A80C-2204-F5BD-E90F-F79BD35E3B6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0D0124F-1831-E433-EF64-4F0E9758F280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8D4336F-CE1F-06E0-8A75-6A6653C777C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2026-02-20 at 06 AM</Schedule_Date>
    <Delivery_Option xmlns="4aed504c-ebe7-463e-82c7-15fe6339b33a">Schedule Delivery</Delivery_Option>
    <Schedule_ID xmlns="4aed504c-ebe7-463e-82c7-15fe6339b33a">4693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www.w3.org/XML/1998/namespace"/>
    <ds:schemaRef ds:uri="http://purl.org/dc/elements/1.1/"/>
    <ds:schemaRef ds:uri="http://schemas.openxmlformats.org/package/2006/metadata/core-properties"/>
    <ds:schemaRef ds:uri="44790e13-f532-45ba-883a-ea4e13c1e09a"/>
    <ds:schemaRef ds:uri="2bba036e-3261-42ff-ac2c-3ab430ee1e45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8A06538E-E21D-4507-8DB4-61C0705249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Karen Scott</cp:lastModifiedBy>
  <cp:revision>2</cp:revision>
  <dcterms:created xsi:type="dcterms:W3CDTF">2022-03-08T17:50:39Z</dcterms:created>
  <dcterms:modified xsi:type="dcterms:W3CDTF">2026-02-27T13:30:32Z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