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news/articles/cpw0xw5nqgl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YdxMyVxtJD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YdxMyVxtJDc" TargetMode="External"/><Relationship Id="rId4" Type="http://schemas.openxmlformats.org/officeDocument/2006/relationships/hyperlink" Target="https://www.bbc.com/news/articles/cpw0xw5nqgl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366ED7-B25A-F5AD-51A0-F16807C39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BAD82-98C1-BDCD-2E0D-C8B877AF8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2EF164-E282-ECDD-2BF0-4D289A1C5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E3DCD03-9D2D-14E1-28D2-F87AD77B1E3F}"/>
              </a:ext>
            </a:extLst>
          </p:cNvPr>
          <p:cNvSpPr/>
          <p:nvPr/>
        </p:nvSpPr>
        <p:spPr>
          <a:xfrm>
            <a:off x="4601627" y="596192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AA76F6-5A46-93C3-9793-159D7A02B820}"/>
              </a:ext>
            </a:extLst>
          </p:cNvPr>
          <p:cNvSpPr/>
          <p:nvPr/>
        </p:nvSpPr>
        <p:spPr>
          <a:xfrm>
            <a:off x="4166522" y="621578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FC4F0EC-2063-55EF-ABB8-DC38744A8009}"/>
              </a:ext>
            </a:extLst>
          </p:cNvPr>
          <p:cNvSpPr/>
          <p:nvPr/>
        </p:nvSpPr>
        <p:spPr>
          <a:xfrm>
            <a:off x="4306769" y="649786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E2C95E-B3F2-594B-D681-AA75183C6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F7F961-A04E-B3C5-9A81-F1754F6A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63AF3C-E83E-7F28-07F0-9671F026C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5E237-7C25-898A-AAF2-BDBD82689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798915-5B86-3A10-C818-2DA2A3EE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8919A0-A958-BB9E-AF70-E0E96A767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1C54BC-8CCC-F4F2-E471-1FCB4E1EE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D6B02D-FA06-CECA-79CA-6619CBF3E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5AED17-611A-6CE8-57D1-F8C7A10BC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9B11EA-F72B-2A3E-C89A-AAD5B18C9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05C634-84D0-9D9D-EE56-9A5027E00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E9F153-C186-911F-11C5-B0116DF77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6A9267-6A0E-8560-635A-26D693CA7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2FF3A1-B813-362D-FA92-9A88386BB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92FD944-8904-ECEA-0B68-D32B53519130}"/>
              </a:ext>
            </a:extLst>
          </p:cNvPr>
          <p:cNvSpPr/>
          <p:nvPr/>
        </p:nvSpPr>
        <p:spPr>
          <a:xfrm>
            <a:off x="7406349" y="254037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F0B187-2C7C-CD05-DF34-33B800B5F4C4}"/>
              </a:ext>
            </a:extLst>
          </p:cNvPr>
          <p:cNvSpPr/>
          <p:nvPr/>
        </p:nvSpPr>
        <p:spPr>
          <a:xfrm>
            <a:off x="7406348" y="1602879"/>
            <a:ext cx="2969043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EE5BFBD-8B3D-164C-0F9E-347A8E94E829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377352-9C27-EC37-5336-4714E6334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D4F340F-E427-AD24-8BB2-55A6AFF420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20DCEDE-0B45-E28C-2DE1-C9F551C6193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A5B2E1A-7F07-E6D8-8D5A-5EFC9E74BEB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E99D0EB-0F05-7130-ACA7-4CB64BBE2657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24FB7C2-33E6-5023-3A1A-2909B1DF31AB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D51361-700E-125F-42D8-8806D3D9A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7ACC87D-C7B3-F2F8-4D45-5F3ECE91AB0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2464D08-7341-8CDD-CC9F-AAD988277F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801412F-5B88-50F8-9BFC-7BD206C4559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C927EE-30E3-ED0F-912E-2CBA13004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BC9B53C-51FD-1F24-F802-58B960FF619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D328A6-4DF0-8FE0-4136-3BF41BE47E8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3441743-9115-99BE-31BE-4C590085515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2026-03-13 at 06 AM</Schedule_Date>
    <Delivery_Option xmlns="4aed504c-ebe7-463e-82c7-15fe6339b33a">Schedule Delivery</Delivery_Option>
    <Schedule_ID xmlns="4aed504c-ebe7-463e-82c7-15fe6339b33a">4781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42E36D-F1BA-4771-A9CB-5C1CD586F4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19</cp:revision>
  <dcterms:created xsi:type="dcterms:W3CDTF">2022-03-08T17:50:39Z</dcterms:created>
  <dcterms:modified xsi:type="dcterms:W3CDTF">2026-03-13T12:57:11Z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