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9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round/articles/c1mxr3djg8d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YrCDL7Y7HBY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7" Type="http://schemas.openxmlformats.org/officeDocument/2006/relationships/hyperlink" Target="http://www.youtube.com/watch?v=YrCDL7Y7HBY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bbc.co.uk/newsround/articles/c1mxr3djg8do" TargetMode="External"/><Relationship Id="rId5" Type="http://schemas.openxmlformats.org/officeDocument/2006/relationships/hyperlink" Target="http://www.youtube.com/watch?v=fEViRs7bFJo" TargetMode="External"/><Relationship Id="rId4" Type="http://schemas.openxmlformats.org/officeDocument/2006/relationships/hyperlink" Target="http://www.bbc.com/news/business-63071930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running&#10;&#10;AI-generated content may be incorrect.">
            <a:extLst>
              <a:ext uri="{FF2B5EF4-FFF2-40B4-BE49-F238E27FC236}">
                <a16:creationId xmlns:a16="http://schemas.microsoft.com/office/drawing/2014/main" id="{D1FD4F38-CA36-FA7E-74E1-544E9E9EA7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running&#10;&#10;AI-generated content may be incorrect.">
            <a:extLst>
              <a:ext uri="{FF2B5EF4-FFF2-40B4-BE49-F238E27FC236}">
                <a16:creationId xmlns:a16="http://schemas.microsoft.com/office/drawing/2014/main" id="{470DBCC7-6778-F9E5-3331-241DF9CCD1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kids running on a grassy hill&#10;&#10;AI-generated content may be incorrect.">
            <a:extLst>
              <a:ext uri="{FF2B5EF4-FFF2-40B4-BE49-F238E27FC236}">
                <a16:creationId xmlns:a16="http://schemas.microsoft.com/office/drawing/2014/main" id="{8E74DE94-09F2-E65B-BE37-95855F114A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95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7B1DC38-5F36-BDD6-DC4E-4FA0FB5B29F5}"/>
              </a:ext>
            </a:extLst>
          </p:cNvPr>
          <p:cNvSpPr/>
          <p:nvPr/>
        </p:nvSpPr>
        <p:spPr>
          <a:xfrm>
            <a:off x="6943442" y="5108488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51BED76-3D89-B7AB-1BCC-F3B57993212E}"/>
              </a:ext>
            </a:extLst>
          </p:cNvPr>
          <p:cNvSpPr/>
          <p:nvPr/>
        </p:nvSpPr>
        <p:spPr>
          <a:xfrm>
            <a:off x="6725866" y="5357275"/>
            <a:ext cx="723014" cy="276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5159FE9-2334-C110-0816-797FA6ED6B23}"/>
              </a:ext>
            </a:extLst>
          </p:cNvPr>
          <p:cNvSpPr/>
          <p:nvPr/>
        </p:nvSpPr>
        <p:spPr>
          <a:xfrm>
            <a:off x="6792515" y="5744563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0B916B5A-508F-ADFB-F11A-381096C15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B534082A-5031-AAB3-A447-71C6CDBAC4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running with a person in a vest&#10;&#10;AI-generated content may be incorrect.">
            <a:extLst>
              <a:ext uri="{FF2B5EF4-FFF2-40B4-BE49-F238E27FC236}">
                <a16:creationId xmlns:a16="http://schemas.microsoft.com/office/drawing/2014/main" id="{8DDD09CD-06C1-903F-0E1E-53CB8F9D4A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park run&#10;&#10;AI-generated content may be incorrect.">
            <a:extLst>
              <a:ext uri="{FF2B5EF4-FFF2-40B4-BE49-F238E27FC236}">
                <a16:creationId xmlns:a16="http://schemas.microsoft.com/office/drawing/2014/main" id="{60D0F73B-6B6C-8EDD-6754-1F12FADBCE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cleaning up&#10;&#10;AI-generated content may be incorrect.">
            <a:extLst>
              <a:ext uri="{FF2B5EF4-FFF2-40B4-BE49-F238E27FC236}">
                <a16:creationId xmlns:a16="http://schemas.microsoft.com/office/drawing/2014/main" id="{A433168E-3673-58BD-B79D-25DB5D2A1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running&#10;&#10;AI-generated content may be incorrect.">
            <a:extLst>
              <a:ext uri="{FF2B5EF4-FFF2-40B4-BE49-F238E27FC236}">
                <a16:creationId xmlns:a16="http://schemas.microsoft.com/office/drawing/2014/main" id="{D588669E-289A-60CC-5668-E73BDF2D1A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kids running in a park&#10;&#10;AI-generated content may be incorrect.">
            <a:extLst>
              <a:ext uri="{FF2B5EF4-FFF2-40B4-BE49-F238E27FC236}">
                <a16:creationId xmlns:a16="http://schemas.microsoft.com/office/drawing/2014/main" id="{AB745231-8766-8FE3-9FD2-25369A7C9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19E688CB-1ED8-FED4-617A-74D1645950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339FA126-E31B-E77C-E9FA-40D795A6FD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AI-generated content may be incorrect.">
            <a:extLst>
              <a:ext uri="{FF2B5EF4-FFF2-40B4-BE49-F238E27FC236}">
                <a16:creationId xmlns:a16="http://schemas.microsoft.com/office/drawing/2014/main" id="{6432265F-A727-97AA-329B-84F7E9D08A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health&#10;&#10;AI-generated content may be incorrect.">
            <a:extLst>
              <a:ext uri="{FF2B5EF4-FFF2-40B4-BE49-F238E27FC236}">
                <a16:creationId xmlns:a16="http://schemas.microsoft.com/office/drawing/2014/main" id="{BCE9D20C-A2CE-CA8E-0B51-900831CCF6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types of vocabulary&#10;&#10;AI-generated content may be incorrect.">
            <a:extLst>
              <a:ext uri="{FF2B5EF4-FFF2-40B4-BE49-F238E27FC236}">
                <a16:creationId xmlns:a16="http://schemas.microsoft.com/office/drawing/2014/main" id="{AC6E0830-5EBB-2198-B71A-746E1864B2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informational text boxes&#10;&#10;AI-generated content may be incorrect.">
            <a:extLst>
              <a:ext uri="{FF2B5EF4-FFF2-40B4-BE49-F238E27FC236}">
                <a16:creationId xmlns:a16="http://schemas.microsoft.com/office/drawing/2014/main" id="{E49CFF0C-2086-B99A-0035-3F06C91A1F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 article&#10;&#10;AI-generated content may be incorrect.">
            <a:extLst>
              <a:ext uri="{FF2B5EF4-FFF2-40B4-BE49-F238E27FC236}">
                <a16:creationId xmlns:a16="http://schemas.microsoft.com/office/drawing/2014/main" id="{8CEB35E6-E6BF-982E-CB95-98D72A8582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C4DC51A-0790-8DE2-2EC5-6A542737C388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E02840C-EDF6-3240-1DF6-AD108712E221}"/>
              </a:ext>
            </a:extLst>
          </p:cNvPr>
          <p:cNvSpPr/>
          <p:nvPr/>
        </p:nvSpPr>
        <p:spPr>
          <a:xfrm>
            <a:off x="7406349" y="1602879"/>
            <a:ext cx="233307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F8D74C9-4CD7-F9F9-A377-A10AA4DD2D6B}"/>
              </a:ext>
            </a:extLst>
          </p:cNvPr>
          <p:cNvSpPr/>
          <p:nvPr/>
        </p:nvSpPr>
        <p:spPr>
          <a:xfrm>
            <a:off x="7406349" y="2157366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E0D545C9-ACCB-14B6-87B1-245BC5A6F1BD}"/>
              </a:ext>
            </a:extLst>
          </p:cNvPr>
          <p:cNvSpPr/>
          <p:nvPr/>
        </p:nvSpPr>
        <p:spPr>
          <a:xfrm>
            <a:off x="7406348" y="2281830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E1B48134-D9CF-2464-4778-32F567F0F0E3}"/>
              </a:ext>
            </a:extLst>
          </p:cNvPr>
          <p:cNvSpPr/>
          <p:nvPr/>
        </p:nvSpPr>
        <p:spPr>
          <a:xfrm>
            <a:off x="7406348" y="1602880"/>
            <a:ext cx="3160051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7"/>
            <a:extLst>
              <a:ext uri="{FF2B5EF4-FFF2-40B4-BE49-F238E27FC236}">
                <a16:creationId xmlns:a16="http://schemas.microsoft.com/office/drawing/2014/main" id="{D5036E92-373F-B1AE-3795-5A068CF7EB3F}"/>
              </a:ext>
            </a:extLst>
          </p:cNvPr>
          <p:cNvSpPr/>
          <p:nvPr/>
        </p:nvSpPr>
        <p:spPr>
          <a:xfrm>
            <a:off x="7406348" y="1888641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running&#10;&#10;AI-generated content may be incorrect.">
            <a:extLst>
              <a:ext uri="{FF2B5EF4-FFF2-40B4-BE49-F238E27FC236}">
                <a16:creationId xmlns:a16="http://schemas.microsoft.com/office/drawing/2014/main" id="{C02A9033-4AF0-C9C0-2ECA-6A374EB219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8DCF141-16C1-371E-CD9A-496EEE86069C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78DC4BC-B5A1-F880-BE81-F28A92AFF0F4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BA96E8A-69DA-069C-8695-495D1C2D2E07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B2DE0E43-32CF-8544-5659-80DCDC42CF79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58C414E9-71F4-628C-D242-8F6E9DCCA072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C3AB5DDE-F8E6-CF2A-FEB0-6CB1ACC74B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CB8913C-6CF7-0EC7-7E7D-4F9ECC140481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C322744-4312-C0F3-35D7-31FD79243383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BFF80AC-CE8C-5EBC-6BD6-DDDA259E0E4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text and images&#10;&#10;AI-generated content may be incorrect.">
            <a:extLst>
              <a:ext uri="{FF2B5EF4-FFF2-40B4-BE49-F238E27FC236}">
                <a16:creationId xmlns:a16="http://schemas.microsoft.com/office/drawing/2014/main" id="{4914E3DE-175A-C421-BD1D-155DB5A3C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A50D9FA-19F5-4F21-0435-BC167F02C4A3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4B4EF54-025A-5449-0695-78974BC89F33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E689880-E2C1-8AB1-2942-6962DA5FAB42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2025-09-26 at 05 AM</Schedule_Date>
    <Delivery_Option xmlns="4aed504c-ebe7-463e-82c7-15fe6339b33a">Schedule Delivery</Delivery_Option>
    <Schedule_ID xmlns="4aed504c-ebe7-463e-82c7-15fe6339b33a">4244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purl.org/dc/dcmitype/"/>
    <ds:schemaRef ds:uri="http://schemas.microsoft.com/office/infopath/2007/PartnerControls"/>
    <ds:schemaRef ds:uri="44790e13-f532-45ba-883a-ea4e13c1e09a"/>
    <ds:schemaRef ds:uri="2bba036e-3261-42ff-ac2c-3ab430ee1e45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5FCAFAA-6FAE-4546-8301-FE9D797F3FE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Anisa Awan</cp:lastModifiedBy>
  <cp:revision>21</cp:revision>
  <dcterms:created xsi:type="dcterms:W3CDTF">2022-03-08T17:50:39Z</dcterms:created>
  <dcterms:modified xsi:type="dcterms:W3CDTF">2025-09-30T07:31:39Z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