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64" r:id="rId6"/>
    <p:sldId id="282" r:id="rId7"/>
    <p:sldId id="263" r:id="rId8"/>
    <p:sldId id="262" r:id="rId9"/>
    <p:sldId id="260" r:id="rId10"/>
    <p:sldId id="259" r:id="rId11"/>
    <p:sldId id="258" r:id="rId12"/>
    <p:sldId id="257" r:id="rId13"/>
    <p:sldId id="266" r:id="rId14"/>
    <p:sldId id="289" r:id="rId15"/>
    <p:sldId id="267" r:id="rId16"/>
    <p:sldId id="275" r:id="rId17"/>
    <p:sldId id="274" r:id="rId18"/>
    <p:sldId id="290" r:id="rId19"/>
    <p:sldId id="279" r:id="rId20"/>
    <p:sldId id="284" r:id="rId21"/>
    <p:sldId id="285" r:id="rId22"/>
    <p:sldId id="286" r:id="rId23"/>
    <p:sldId id="287" r:id="rId24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7" d="100"/>
          <a:sy n="77" d="100"/>
        </p:scale>
        <p:origin x="1272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05/12/2025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05/12/2025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05/12/2025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05/12/2025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05/12/2025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05/12/2025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05/12/2025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05/12/2025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05/12/2025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05/12/2025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05/12/2025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05/12/2025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bc.co.uk/news/articles/c14pdjkg406o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://www.youtube.com/shorts/2qFLA8t9TQk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youtube.com/shorts/2qFLA8t9TQk" TargetMode="External"/><Relationship Id="rId4" Type="http://schemas.openxmlformats.org/officeDocument/2006/relationships/hyperlink" Target="http://www.bbc.co.uk/news/articles/c14pdjkg406o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icture-news.co.uk/discuss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twitter.com/helppicture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sitting in snow holding poles&#10;&#10;AI-generated content may be incorrect.">
            <a:extLst>
              <a:ext uri="{FF2B5EF4-FFF2-40B4-BE49-F238E27FC236}">
                <a16:creationId xmlns:a16="http://schemas.microsoft.com/office/drawing/2014/main" id="{33A59C14-3467-352E-D5DD-0D5A856FD0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in a sled with poles and backpack&#10;&#10;AI-generated content may be incorrect.">
            <a:extLst>
              <a:ext uri="{FF2B5EF4-FFF2-40B4-BE49-F238E27FC236}">
                <a16:creationId xmlns:a16="http://schemas.microsoft.com/office/drawing/2014/main" id="{5F6E2DD1-C537-B9B5-64F6-4B0163421F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lobe and icebergs on a blue background&#10;&#10;AI-generated content may be incorrect.">
            <a:extLst>
              <a:ext uri="{FF2B5EF4-FFF2-40B4-BE49-F238E27FC236}">
                <a16:creationId xmlns:a16="http://schemas.microsoft.com/office/drawing/2014/main" id="{CF34FB14-2C07-F895-9090-C1FAE57F83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474F8245-0EE3-9239-8A48-2FD5A89CDFB6}"/>
              </a:ext>
            </a:extLst>
          </p:cNvPr>
          <p:cNvSpPr/>
          <p:nvPr/>
        </p:nvSpPr>
        <p:spPr>
          <a:xfrm>
            <a:off x="6919058" y="5218216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86AD3AFD-269D-B554-DDA1-8E8E8290F8B5}"/>
              </a:ext>
            </a:extLst>
          </p:cNvPr>
          <p:cNvSpPr/>
          <p:nvPr/>
        </p:nvSpPr>
        <p:spPr>
          <a:xfrm>
            <a:off x="6701482" y="5467004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B9EF1624-2B71-F849-1280-B2658EBA3291}"/>
              </a:ext>
            </a:extLst>
          </p:cNvPr>
          <p:cNvSpPr/>
          <p:nvPr/>
        </p:nvSpPr>
        <p:spPr>
          <a:xfrm>
            <a:off x="6768131" y="5854291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art of different colored squares with different colored text&#10;&#10;AI-generated content may be incorrect.">
            <a:extLst>
              <a:ext uri="{FF2B5EF4-FFF2-40B4-BE49-F238E27FC236}">
                <a16:creationId xmlns:a16="http://schemas.microsoft.com/office/drawing/2014/main" id="{9BE9D4E1-82E8-3E38-B0FB-2D03CA125E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world&#10;&#10;AI-generated content may be incorrect.">
            <a:extLst>
              <a:ext uri="{FF2B5EF4-FFF2-40B4-BE49-F238E27FC236}">
                <a16:creationId xmlns:a16="http://schemas.microsoft.com/office/drawing/2014/main" id="{490E3F3C-7A46-3276-844A-54DAFB2B68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poster&#10;&#10;AI-generated content may be incorrect.">
            <a:extLst>
              <a:ext uri="{FF2B5EF4-FFF2-40B4-BE49-F238E27FC236}">
                <a16:creationId xmlns:a16="http://schemas.microsoft.com/office/drawing/2014/main" id="{6E84E197-283A-0C2C-F8D7-6ADAE77CC1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map&#10;&#10;AI-generated content may be incorrect.">
            <a:extLst>
              <a:ext uri="{FF2B5EF4-FFF2-40B4-BE49-F238E27FC236}">
                <a16:creationId xmlns:a16="http://schemas.microsoft.com/office/drawing/2014/main" id="{F060A690-2CF4-FDDF-A4F9-E2B17BF753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oster with text and pictures&#10;&#10;AI-generated content may be incorrect.">
            <a:extLst>
              <a:ext uri="{FF2B5EF4-FFF2-40B4-BE49-F238E27FC236}">
                <a16:creationId xmlns:a16="http://schemas.microsoft.com/office/drawing/2014/main" id="{AB14AACC-C519-74D4-1804-D23F34DBE4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in a sled with poles and backpack&#10;&#10;AI-generated content may be incorrect.">
            <a:extLst>
              <a:ext uri="{FF2B5EF4-FFF2-40B4-BE49-F238E27FC236}">
                <a16:creationId xmlns:a16="http://schemas.microsoft.com/office/drawing/2014/main" id="{AE3B0E53-2D12-BC9E-D3FF-1EB948ADF4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artoon of iceberg and iceberg&#10;&#10;AI-generated content may be incorrect.">
            <a:extLst>
              <a:ext uri="{FF2B5EF4-FFF2-40B4-BE49-F238E27FC236}">
                <a16:creationId xmlns:a16="http://schemas.microsoft.com/office/drawing/2014/main" id="{D7B8A5A2-2C2C-5879-2818-05C9A0092D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media literacy chart&#10;&#10;AI-generated content may be incorrect.">
            <a:extLst>
              <a:ext uri="{FF2B5EF4-FFF2-40B4-BE49-F238E27FC236}">
                <a16:creationId xmlns:a16="http://schemas.microsoft.com/office/drawing/2014/main" id="{02A4ACFF-0F66-B0EB-6580-82E3D65470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text and a cartoon character&#10;&#10;AI-generated content may be incorrect.">
            <a:extLst>
              <a:ext uri="{FF2B5EF4-FFF2-40B4-BE49-F238E27FC236}">
                <a16:creationId xmlns:a16="http://schemas.microsoft.com/office/drawing/2014/main" id="{AACFCB40-203D-9238-5F4B-1880254B6D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different characteristics&#10;&#10;AI-generated content may be incorrect.">
            <a:extLst>
              <a:ext uri="{FF2B5EF4-FFF2-40B4-BE49-F238E27FC236}">
                <a16:creationId xmlns:a16="http://schemas.microsoft.com/office/drawing/2014/main" id="{A72253A9-0A26-7D6F-C7BE-E11E6C78C8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ild's rights and development&#10;&#10;AI-generated content may be incorrect.">
            <a:extLst>
              <a:ext uri="{FF2B5EF4-FFF2-40B4-BE49-F238E27FC236}">
                <a16:creationId xmlns:a16="http://schemas.microsoft.com/office/drawing/2014/main" id="{86290662-3F9B-442A-0011-307FD249BC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chart&#10;&#10;AI-generated content may be incorrect.">
            <a:extLst>
              <a:ext uri="{FF2B5EF4-FFF2-40B4-BE49-F238E27FC236}">
                <a16:creationId xmlns:a16="http://schemas.microsoft.com/office/drawing/2014/main" id="{704EC84B-B2E1-988E-7C66-F327879A46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078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informational text&#10;&#10;AI-generated content may be incorrect.">
            <a:extLst>
              <a:ext uri="{FF2B5EF4-FFF2-40B4-BE49-F238E27FC236}">
                <a16:creationId xmlns:a16="http://schemas.microsoft.com/office/drawing/2014/main" id="{39BB628D-D649-64E8-8B1B-17493A7274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03548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everal pages of a news article&#10;&#10;AI-generated content may be incorrect.">
            <a:extLst>
              <a:ext uri="{FF2B5EF4-FFF2-40B4-BE49-F238E27FC236}">
                <a16:creationId xmlns:a16="http://schemas.microsoft.com/office/drawing/2014/main" id="{67CC82A3-6E4B-D2A6-37E5-0F1EFE709F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54AB3F56-D5D0-D533-8A0C-B09D235148B9}"/>
              </a:ext>
            </a:extLst>
          </p:cNvPr>
          <p:cNvSpPr/>
          <p:nvPr/>
        </p:nvSpPr>
        <p:spPr>
          <a:xfrm>
            <a:off x="7406349" y="2513421"/>
            <a:ext cx="1918403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8FE851D6-2711-F14D-3503-739C04D80C5B}"/>
              </a:ext>
            </a:extLst>
          </p:cNvPr>
          <p:cNvSpPr/>
          <p:nvPr/>
        </p:nvSpPr>
        <p:spPr>
          <a:xfrm>
            <a:off x="7406348" y="1480960"/>
            <a:ext cx="2517939" cy="3535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A0A98AAA-E407-30E7-9E31-FFF41267ED17}"/>
              </a:ext>
            </a:extLst>
          </p:cNvPr>
          <p:cNvSpPr/>
          <p:nvPr/>
        </p:nvSpPr>
        <p:spPr>
          <a:xfrm>
            <a:off x="7406349" y="2035446"/>
            <a:ext cx="2418135" cy="3535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4516747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on a sled with poles&#10;&#10;AI-generated content may be incorrect.">
            <a:extLst>
              <a:ext uri="{FF2B5EF4-FFF2-40B4-BE49-F238E27FC236}">
                <a16:creationId xmlns:a16="http://schemas.microsoft.com/office/drawing/2014/main" id="{F60B2CC9-657A-B8B2-A2F0-74E40A369C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9111A1FF-D166-9003-2D6B-771617C94AFD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CA36BE61-8C6D-2E1F-99C9-AA8CBB05202B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AA2CA246-89D7-E2AE-6372-1B5DD096B13A}"/>
              </a:ext>
            </a:extLst>
          </p:cNvPr>
          <p:cNvSpPr/>
          <p:nvPr/>
        </p:nvSpPr>
        <p:spPr>
          <a:xfrm>
            <a:off x="9066244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306EF604-5467-572A-6578-0EB2461BC8D5}"/>
              </a:ext>
            </a:extLst>
          </p:cNvPr>
          <p:cNvSpPr/>
          <p:nvPr/>
        </p:nvSpPr>
        <p:spPr>
          <a:xfrm>
            <a:off x="867466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77224805-A11D-B794-ABCC-9E9DC84F64C6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41081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ewspaper with images and text&#10;&#10;AI-generated content may be incorrect.">
            <a:extLst>
              <a:ext uri="{FF2B5EF4-FFF2-40B4-BE49-F238E27FC236}">
                <a16:creationId xmlns:a16="http://schemas.microsoft.com/office/drawing/2014/main" id="{C002C45A-B4C2-106D-BE03-D79F1FC58C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DAE1651B-124A-6C66-16AA-72147514C4B1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BBFC2204-9823-7268-59E9-CA157AF38441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4E34453C-0512-0D0A-9C09-17D7D4EAE349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magazine&#10;&#10;AI-generated content may be incorrect.">
            <a:extLst>
              <a:ext uri="{FF2B5EF4-FFF2-40B4-BE49-F238E27FC236}">
                <a16:creationId xmlns:a16="http://schemas.microsoft.com/office/drawing/2014/main" id="{7B68D400-F534-A0D0-59D5-6C8823D352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A68F4578-87CC-FDAE-C0B6-AD4A5FA5966C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73AD11C8-A0BE-5CC8-C60B-F164385B4622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90EE9E97-86E6-5BAB-C7F9-A4811EE5A6CA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76002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2025-12-05 at 06 AM</Schedule_Date>
    <Delivery_Option xmlns="4aed504c-ebe7-463e-82c7-15fe6339b33a">Schedule Delivery</Delivery_Option>
    <Schedule_ID xmlns="4aed504c-ebe7-463e-82c7-15fe6339b33a">4494</Schedule_ID>
    <Delivery_Purpose xmlns="4aed504c-ebe7-463e-82c7-15fe6339b33a">Broadcast Email</Delivery_Purpose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bb4d6dc6ab3c9b3d966d60d976ceea69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f9b9bef806a5e98c96b46d4d47c5c165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F047A20-002D-4AB8-ABB3-0B21AF86A9E8}">
  <ds:schemaRefs>
    <ds:schemaRef ds:uri="http://purl.org/dc/terms/"/>
    <ds:schemaRef ds:uri="2bba036e-3261-42ff-ac2c-3ab430ee1e45"/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44790e13-f532-45ba-883a-ea4e13c1e09a"/>
    <ds:schemaRef ds:uri="http://www.w3.org/XML/1998/namespace"/>
    <ds:schemaRef ds:uri="454ff3c7-bf6c-4573-850b-dc1564d2356c"/>
    <ds:schemaRef ds:uri="4aed504c-ebe7-463e-82c7-15fe6339b33a"/>
  </ds:schemaRefs>
</ds:datastoreItem>
</file>

<file path=customXml/itemProps2.xml><?xml version="1.0" encoding="utf-8"?>
<ds:datastoreItem xmlns:ds="http://schemas.openxmlformats.org/officeDocument/2006/customXml" ds:itemID="{F745A8EC-723C-45B9-9626-88CEAB9C770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</TotalTime>
  <Words>0</Words>
  <Application>Microsoft Office PowerPoint</Application>
  <PresentationFormat>Custom</PresentationFormat>
  <Paragraphs>0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Karen Scott</cp:lastModifiedBy>
  <cp:revision>19</cp:revision>
  <dcterms:created xsi:type="dcterms:W3CDTF">2022-03-08T17:50:39Z</dcterms:created>
  <dcterms:modified xsi:type="dcterms:W3CDTF">2025-12-05T11:51:49Z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