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3" r:id="rId20"/>
    <p:sldId id="283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0208F0D-934D-45AA-9282-2048AEDABBAC}" v="10" dt="2026-04-14T14:13:26.5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3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17/04/2026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omanandhome.com/health-wellbeing/fitness/i-ran-my-first-marathon-at-74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www.youtube.com/watch?v=Fzp27wk_-eE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Fzp27wk_-eE" TargetMode="External"/><Relationship Id="rId4" Type="http://schemas.openxmlformats.org/officeDocument/2006/relationships/hyperlink" Target="http://www.womanandhome.com/health-wellbeing/fitness/i-ran-my-first-marathon-at-74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stagram.com/picturenewsprimary/" TargetMode="External"/><Relationship Id="rId7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x.com/HelpPicture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www.facebook.com/picturenewsprimary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stagram.com/picturenewsprimary/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help@picture-news.co.uk?subject=This%20week's%20news" TargetMode="External"/><Relationship Id="rId2" Type="http://schemas.openxmlformats.org/officeDocument/2006/relationships/hyperlink" Target="https://twitter.com/helppicture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instagram.com/picturenewsprimary/" TargetMode="External"/><Relationship Id="rId5" Type="http://schemas.openxmlformats.org/officeDocument/2006/relationships/image" Target="../media/image19.JPG"/><Relationship Id="rId4" Type="http://schemas.openxmlformats.org/officeDocument/2006/relationships/hyperlink" Target="http://www.picture-news.co.uk/discus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01613D4-2060-91ED-94B4-CBF1C0CE81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4BD38A4-5C6C-906C-9B61-2F7FD19236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AA8E5FC-2F80-7E70-0211-486CA8A08A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C02E5AF-FA29-9581-2C32-90F853824E50}"/>
              </a:ext>
            </a:extLst>
          </p:cNvPr>
          <p:cNvSpPr/>
          <p:nvPr/>
        </p:nvSpPr>
        <p:spPr>
          <a:xfrm>
            <a:off x="4345388" y="5561302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3684D37-E9E0-7992-38AD-F60EC515A9F9}"/>
              </a:ext>
            </a:extLst>
          </p:cNvPr>
          <p:cNvSpPr/>
          <p:nvPr/>
        </p:nvSpPr>
        <p:spPr>
          <a:xfrm>
            <a:off x="3862437" y="5838300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29E6089-8D31-44C9-D4A9-DEE0E00432A8}"/>
              </a:ext>
            </a:extLst>
          </p:cNvPr>
          <p:cNvSpPr/>
          <p:nvPr/>
        </p:nvSpPr>
        <p:spPr>
          <a:xfrm>
            <a:off x="4009186" y="6144895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D397DD1-AFB5-72B8-19CB-00B388D92E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F04A4DC-58F9-A630-CA9A-738F1F459C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0E57737-ED16-B7DE-10AF-21A2F73178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3D97445-AFC1-27AF-2398-E3F1B04065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BC50D8A-C250-43B9-CE82-E815C1EA71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665348-9935-7A11-2E43-21C97597ED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2B0A2AF-DEF2-D24F-1289-C649EA171F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1B641F-1524-4BD3-78DA-4475E1AE1A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5735205-F196-F1A9-3428-1FBD6C275B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46DA519-580C-F352-3CCA-0469E9CCF5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E2B60A6-5457-49B9-95D7-294EEDCD48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7088F90-6C5C-383C-6BD7-8B5388F0A7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C770024-F522-5550-B115-7623D3BF10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12B2336-0B33-95FD-6B41-DCE93AD50D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2" y="192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8EDFBE1-F965-B7B1-DFA6-AB61BA833C68}"/>
              </a:ext>
            </a:extLst>
          </p:cNvPr>
          <p:cNvSpPr/>
          <p:nvPr/>
        </p:nvSpPr>
        <p:spPr>
          <a:xfrm>
            <a:off x="7456354" y="2794204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19C09F1-9A95-9E9A-4D78-8B6DFFAA6A62}"/>
              </a:ext>
            </a:extLst>
          </p:cNvPr>
          <p:cNvSpPr/>
          <p:nvPr/>
        </p:nvSpPr>
        <p:spPr>
          <a:xfrm>
            <a:off x="7406348" y="1602879"/>
            <a:ext cx="3081029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544F072-133F-EA59-AE77-E06D9D236D96}"/>
              </a:ext>
            </a:extLst>
          </p:cNvPr>
          <p:cNvSpPr/>
          <p:nvPr/>
        </p:nvSpPr>
        <p:spPr>
          <a:xfrm>
            <a:off x="7406348" y="2164556"/>
            <a:ext cx="2794927" cy="4214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C80BAFFE-CDCF-892B-30FB-20BE1CCD6E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1DF340B-EF8A-675D-AFE0-6AF38B8ADCFC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E7F9762-9854-96E5-92CF-3E69A9817090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4F7FDFE-EF2D-E74D-E6D6-29914EDE58DF}"/>
              </a:ext>
            </a:extLst>
          </p:cNvPr>
          <p:cNvSpPr/>
          <p:nvPr/>
        </p:nvSpPr>
        <p:spPr>
          <a:xfrm>
            <a:off x="8688245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EF9573F0-680B-96BB-3D78-D0DF6F572856}"/>
              </a:ext>
            </a:extLst>
          </p:cNvPr>
          <p:cNvSpPr/>
          <p:nvPr/>
        </p:nvSpPr>
        <p:spPr>
          <a:xfrm>
            <a:off x="9036216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7"/>
            <a:extLst>
              <a:ext uri="{FF2B5EF4-FFF2-40B4-BE49-F238E27FC236}">
                <a16:creationId xmlns:a16="http://schemas.microsoft.com/office/drawing/2014/main" id="{C1CEC770-8055-DBCC-AC4C-7DE1B9558A16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0F9F5AC-82F4-6A5B-B340-B47CD1D531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43" y="0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49F0699-563E-8697-CB79-2933D7589166}"/>
              </a:ext>
            </a:extLst>
          </p:cNvPr>
          <p:cNvSpPr/>
          <p:nvPr/>
        </p:nvSpPr>
        <p:spPr>
          <a:xfrm>
            <a:off x="8761814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C18E52D-D7C2-B441-4A9D-3B0F887B3394}"/>
              </a:ext>
            </a:extLst>
          </p:cNvPr>
          <p:cNvSpPr/>
          <p:nvPr/>
        </p:nvSpPr>
        <p:spPr>
          <a:xfrm>
            <a:off x="6928425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AE3415A-E481-0F4F-D58A-F270ECA438D9}"/>
              </a:ext>
            </a:extLst>
          </p:cNvPr>
          <p:cNvSpPr/>
          <p:nvPr/>
        </p:nvSpPr>
        <p:spPr>
          <a:xfrm>
            <a:off x="4978429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id="{20363577-D550-D697-423A-971217652FEA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5524AFE2-BA2C-160F-74BB-29A9BCEA8A63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950858D0-D9D9-83E3-E18E-E8AFB040A56A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2631034-2384-C2B9-A04B-F19A3509BA1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D18B920C-F586-C80B-EB62-4AAE8DFBCF52}"/>
              </a:ext>
            </a:extLst>
          </p:cNvPr>
          <p:cNvSpPr/>
          <p:nvPr/>
        </p:nvSpPr>
        <p:spPr>
          <a:xfrm>
            <a:off x="8686497" y="6788036"/>
            <a:ext cx="34678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3"/>
            <a:extLst>
              <a:ext uri="{FF2B5EF4-FFF2-40B4-BE49-F238E27FC236}">
                <a16:creationId xmlns:a16="http://schemas.microsoft.com/office/drawing/2014/main" id="{3022F6E6-A90E-2CEB-D39C-588F6B870C4E}"/>
              </a:ext>
            </a:extLst>
          </p:cNvPr>
          <p:cNvSpPr/>
          <p:nvPr/>
        </p:nvSpPr>
        <p:spPr>
          <a:xfrm>
            <a:off x="6818822" y="6788036"/>
            <a:ext cx="34678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4"/>
            <a:extLst>
              <a:ext uri="{FF2B5EF4-FFF2-40B4-BE49-F238E27FC236}">
                <a16:creationId xmlns:a16="http://schemas.microsoft.com/office/drawing/2014/main" id="{581EFE7F-6BC9-4ADA-5B51-0028145DD418}"/>
              </a:ext>
            </a:extLst>
          </p:cNvPr>
          <p:cNvSpPr/>
          <p:nvPr/>
        </p:nvSpPr>
        <p:spPr>
          <a:xfrm>
            <a:off x="4804111" y="6788036"/>
            <a:ext cx="34678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2026-04-17 at 05 AM</Schedule_Date>
    <Delivery_Option xmlns="4aed504c-ebe7-463e-82c7-15fe6339b33a">Schedule Delivery</Delivery_Option>
    <Schedule_ID xmlns="4aed504c-ebe7-463e-82c7-15fe6339b33a">4879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CE4F4A5F-6E04-4F82-83F1-5D8FC990DFA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Karen Scott</cp:lastModifiedBy>
  <cp:revision>23</cp:revision>
  <dcterms:created xsi:type="dcterms:W3CDTF">2022-03-08T17:50:39Z</dcterms:created>
  <dcterms:modified xsi:type="dcterms:W3CDTF">2026-04-17T09:58:53Z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